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omments/modernComment_18E_0.xml" ContentType="application/vnd.ms-powerpoint.comment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4" r:id="rId3"/>
  </p:sldMasterIdLst>
  <p:notesMasterIdLst>
    <p:notesMasterId r:id="rId21"/>
  </p:notesMasterIdLst>
  <p:sldIdLst>
    <p:sldId id="256" r:id="rId4"/>
    <p:sldId id="257" r:id="rId5"/>
    <p:sldId id="258" r:id="rId6"/>
    <p:sldId id="259" r:id="rId7"/>
    <p:sldId id="273" r:id="rId8"/>
    <p:sldId id="261" r:id="rId9"/>
    <p:sldId id="262" r:id="rId10"/>
    <p:sldId id="263" r:id="rId11"/>
    <p:sldId id="279" r:id="rId12"/>
    <p:sldId id="270" r:id="rId13"/>
    <p:sldId id="274" r:id="rId14"/>
    <p:sldId id="276" r:id="rId15"/>
    <p:sldId id="264" r:id="rId16"/>
    <p:sldId id="277" r:id="rId17"/>
    <p:sldId id="275" r:id="rId18"/>
    <p:sldId id="271" r:id="rId19"/>
    <p:sldId id="272" r:id="rId20"/>
  </p:sldIdLst>
  <p:sldSz cx="9144000" cy="6858000" type="screen4x3"/>
  <p:notesSz cx="9144000" cy="6858000"/>
  <p:defaultTextStyle>
    <a:defPPr>
      <a:defRPr lang="bg-BG"/>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comments/modernComment_18E_0.xml><?xml version="1.0" encoding="utf-8"?>
<p188:cmLst xmlns:a="http://schemas.openxmlformats.org/drawingml/2006/main" xmlns:r="http://schemas.openxmlformats.org/officeDocument/2006/relationships" xmlns:p188="http://schemas.microsoft.com/office/powerpoint/2018/8/main">
  <p188:cm id="{6E22CD93-C89D-408C-A660-45B9CBB0CACA}" authorId="{35BEFCFB-5C33-DB98-8D24-77F8F5FF4E66}" created="2023-05-22T21:35:03.949">
    <pc:sldMkLst xmlns:pc="http://schemas.microsoft.com/office/powerpoint/2013/main/command">
      <pc:docMk/>
      <pc:sldMk cId="0" sldId="398"/>
    </pc:sldMkLst>
    <p188:txBody>
      <a:bodyPr/>
      <a:lstStyle/>
      <a:p>
        <a:r>
          <a:rPr lang="en-AU"/>
          <a:t>Please delete:- 'we need more mentors'. You can mention it verbally but this sounds desperate and people will not sign up if they think they are not going to get any value due to lack of mentors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D95D8A01-DFE3-4696-A6F0-EA7C7D5CE7F0}" type="datetimeFigureOut">
              <a:rPr lang="en-US" smtClean="0"/>
              <a:t>7/27/2023</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E52B12D-F03A-47EF-BB22-D35398E5665D}"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52B12D-F03A-47EF-BB22-D35398E5665D}" type="slidenum">
              <a:rPr lang="en-US" smtClean="0"/>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52B12D-F03A-47EF-BB22-D35398E5665D}" type="slidenum">
              <a:rPr lang="en-US" smtClean="0"/>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52B12D-F03A-47EF-BB22-D35398E5665D}" type="slidenum">
              <a:rPr lang="en-US" smtClean="0"/>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obj" preserve="1" userDrawn="1">
  <p:cSld name="1_Title and Content">
    <p:spTree>
      <p:nvGrpSpPr>
        <p:cNvPr id="1" name=""/>
        <p:cNvGrpSpPr/>
        <p:nvPr/>
      </p:nvGrpSpPr>
      <p:grpSpPr bwMode="auto">
        <a:xfrm>
          <a:off x="0" y="0"/>
          <a:ext cx="0" cy="0"/>
          <a:chOff x="0" y="0"/>
          <a:chExt cx="0" cy="0"/>
        </a:xfrm>
      </p:grpSpPr>
      <p:sp>
        <p:nvSpPr>
          <p:cNvPr id="4" name="Rectangle 3"/>
          <p:cNvSpPr>
            <a:spLocks noChangeArrowheads="1"/>
          </p:cNvSpPr>
          <p:nvPr userDrawn="1"/>
        </p:nvSpPr>
        <p:spPr bwMode="auto">
          <a:xfrm>
            <a:off x="0" y="1340768"/>
            <a:ext cx="9144000" cy="5517232"/>
          </a:xfrm>
          <a:prstGeom prst="rect">
            <a:avLst/>
          </a:prstGeom>
          <a:solidFill>
            <a:srgbClr val="006195"/>
          </a:solidFill>
          <a:ln w="73025" algn="ctr">
            <a:noFill/>
            <a:miter lim="800000"/>
            <a:headEnd/>
            <a:tailEnd/>
          </a:ln>
          <a:effectLst>
            <a:outerShdw dist="23000" dir="5400000" rotWithShape="0">
              <a:srgbClr val="000000">
                <a:alpha val="34999"/>
              </a:srgbClr>
            </a:outerShdw>
          </a:effectLst>
        </p:spPr>
        <p:txBody>
          <a:bodyPr anchor="ctr"/>
          <a:lstStyle/>
          <a:p>
            <a:pPr algn="ctr" defTabSz="457200">
              <a:spcBef>
                <a:spcPts val="0"/>
              </a:spcBef>
              <a:spcAft>
                <a:spcPts val="0"/>
              </a:spcAft>
              <a:defRPr/>
            </a:pPr>
            <a:endParaRPr lang="en-US" sz="1800" b="0">
              <a:solidFill>
                <a:schemeClr val="lt1"/>
              </a:solidFill>
              <a:latin typeface="Verdana"/>
            </a:endParaRPr>
          </a:p>
        </p:txBody>
      </p:sp>
      <p:sp>
        <p:nvSpPr>
          <p:cNvPr id="2" name="Title 1"/>
          <p:cNvSpPr>
            <a:spLocks noGrp="1"/>
          </p:cNvSpPr>
          <p:nvPr>
            <p:ph type="title" hasCustomPrompt="1"/>
          </p:nvPr>
        </p:nvSpPr>
        <p:spPr bwMode="auto">
          <a:xfrm>
            <a:off x="4139952" y="1700808"/>
            <a:ext cx="4536504" cy="2016224"/>
          </a:xfrm>
        </p:spPr>
        <p:txBody>
          <a:bodyPr/>
          <a:lstStyle>
            <a:lvl1pPr indent="0">
              <a:defRPr sz="4800">
                <a:solidFill>
                  <a:srgbClr val="FEC20E"/>
                </a:solidFill>
              </a:defRPr>
            </a:lvl1pPr>
          </a:lstStyle>
          <a:p>
            <a:pPr>
              <a:defRPr/>
            </a:pPr>
            <a:r>
              <a:rPr lang="en-GB"/>
              <a:t>Title</a:t>
            </a:r>
            <a:endParaRPr/>
          </a:p>
        </p:txBody>
      </p:sp>
      <p:sp>
        <p:nvSpPr>
          <p:cNvPr id="3" name="Content Placeholder 2"/>
          <p:cNvSpPr>
            <a:spLocks noGrp="1"/>
          </p:cNvSpPr>
          <p:nvPr>
            <p:ph idx="1" hasCustomPrompt="1"/>
          </p:nvPr>
        </p:nvSpPr>
        <p:spPr bwMode="auto">
          <a:xfrm>
            <a:off x="467544" y="3933056"/>
            <a:ext cx="3744416" cy="1872208"/>
          </a:xfrm>
        </p:spPr>
        <p:txBody>
          <a:bodyPr/>
          <a:lstStyle>
            <a:lvl1pPr marL="0" indent="0">
              <a:buNone/>
              <a:defRPr sz="3000" b="1" i="0">
                <a:solidFill>
                  <a:schemeClr val="bg1"/>
                </a:solidFill>
              </a:defRPr>
            </a:lvl1pPr>
            <a:lvl3pPr marL="228600" indent="-228600" algn="l">
              <a:defRPr sz="3000" b="1">
                <a:solidFill>
                  <a:schemeClr val="bg1"/>
                </a:solidFill>
              </a:defRPr>
            </a:lvl3pPr>
          </a:lstStyle>
          <a:p>
            <a:pPr lvl="0">
              <a:defRPr/>
            </a:pPr>
            <a:r>
              <a:rPr lang="en-US"/>
              <a:t>Subtitle</a:t>
            </a:r>
            <a:endParaRPr/>
          </a:p>
        </p:txBody>
      </p:sp>
      <p:sp>
        <p:nvSpPr>
          <p:cNvPr id="7" name="Rectangle 4"/>
          <p:cNvSpPr>
            <a:spLocks noGrp="1" noChangeArrowheads="1"/>
          </p:cNvSpPr>
          <p:nvPr>
            <p:ph type="dt" sz="half" idx="10"/>
          </p:nvPr>
        </p:nvSpPr>
        <p:spPr bwMode="auto"/>
        <p:txBody>
          <a:bodyPr/>
          <a:lstStyle>
            <a:lvl1pPr>
              <a:defRPr>
                <a:solidFill>
                  <a:schemeClr val="bg1"/>
                </a:solidFill>
              </a:defRPr>
            </a:lvl1pPr>
          </a:lstStyle>
          <a:p>
            <a:pPr>
              <a:defRPr/>
            </a:pPr>
            <a:endParaRPr lang="en-GB"/>
          </a:p>
        </p:txBody>
      </p:sp>
      <p:sp>
        <p:nvSpPr>
          <p:cNvPr id="8" name="Rectangle 5"/>
          <p:cNvSpPr>
            <a:spLocks noGrp="1" noChangeArrowheads="1"/>
          </p:cNvSpPr>
          <p:nvPr>
            <p:ph type="ftr" sz="quarter" idx="11"/>
          </p:nvPr>
        </p:nvSpPr>
        <p:spPr bwMode="auto"/>
        <p:txBody>
          <a:bodyPr/>
          <a:lstStyle>
            <a:lvl1pPr>
              <a:defRPr>
                <a:solidFill>
                  <a:schemeClr val="bg1"/>
                </a:solidFill>
              </a:defRPr>
            </a:lvl1pPr>
          </a:lstStyle>
          <a:p>
            <a:pPr>
              <a:defRPr/>
            </a:pPr>
            <a:endParaRPr lang="en-GB"/>
          </a:p>
        </p:txBody>
      </p:sp>
      <p:sp>
        <p:nvSpPr>
          <p:cNvPr id="9" name="Rectangle 6"/>
          <p:cNvSpPr>
            <a:spLocks noGrp="1" noChangeArrowheads="1"/>
          </p:cNvSpPr>
          <p:nvPr>
            <p:ph type="sldNum" sz="quarter" idx="12"/>
          </p:nvPr>
        </p:nvSpPr>
        <p:spPr bwMode="auto"/>
        <p:txBody>
          <a:bodyPr/>
          <a:lstStyle>
            <a:lvl1pPr>
              <a:defRPr>
                <a:solidFill>
                  <a:schemeClr val="bg1"/>
                </a:solidFill>
              </a:defRPr>
            </a:lvl1pPr>
          </a:lstStyle>
          <a:p>
            <a:pPr>
              <a:defRPr/>
            </a:pPr>
            <a:fld id="{2BB59E6E-B967-488E-B209-8B7FA0D7AF99}" type="slidenum">
              <a:rPr lang="en-GB"/>
              <a:pPr>
                <a:defRPr/>
              </a:pPr>
              <a:t>‹#›</a:t>
            </a:fld>
            <a:endParaRPr lang="en-GB"/>
          </a:p>
        </p:txBody>
      </p:sp>
      <p:sp>
        <p:nvSpPr>
          <p:cNvPr id="10" name="AutoShape 2" descr="Image result for euraxess"/>
          <p:cNvSpPr>
            <a:spLocks noChangeAspect="1" noChangeArrowheads="1"/>
          </p:cNvSpPr>
          <p:nvPr userDrawn="1"/>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en-US"/>
          </a:p>
        </p:txBody>
      </p:sp>
      <p:sp>
        <p:nvSpPr>
          <p:cNvPr id="11" name="AutoShape 4" descr="Image result for euraxess"/>
          <p:cNvSpPr>
            <a:spLocks noChangeAspect="1" noChangeArrowheads="1"/>
          </p:cNvSpPr>
          <p:nvPr userDrawn="1"/>
        </p:nvSpPr>
        <p:spPr bwMode="auto">
          <a:xfrm>
            <a:off x="307975" y="7937"/>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en-US"/>
          </a:p>
        </p:txBody>
      </p:sp>
      <p:sp>
        <p:nvSpPr>
          <p:cNvPr id="12" name="AutoShape 6" descr="Image result for euraxess"/>
          <p:cNvSpPr>
            <a:spLocks noChangeAspect="1" noChangeArrowheads="1"/>
          </p:cNvSpPr>
          <p:nvPr userDrawn="1"/>
        </p:nvSpPr>
        <p:spPr bwMode="auto">
          <a:xfrm>
            <a:off x="460375" y="160337"/>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en-US"/>
          </a:p>
        </p:txBody>
      </p:sp>
      <p:pic>
        <p:nvPicPr>
          <p:cNvPr id="13" name="Picture 12"/>
          <p:cNvPicPr>
            <a:picLocks noChangeAspect="1"/>
          </p:cNvPicPr>
          <p:nvPr userDrawn="1"/>
        </p:nvPicPr>
        <p:blipFill>
          <a:blip r:embed="rId2" cstate="print"/>
          <a:stretch/>
        </p:blipFill>
        <p:spPr bwMode="auto">
          <a:xfrm>
            <a:off x="467544" y="142101"/>
            <a:ext cx="3762456" cy="9866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le and Vertical Tex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lang="en-GB"/>
          </a:p>
        </p:txBody>
      </p:sp>
      <p:sp>
        <p:nvSpPr>
          <p:cNvPr id="3" name="Vertical Text Placeholder 2"/>
          <p:cNvSpPr>
            <a:spLocks noGrp="1"/>
          </p:cNvSpPr>
          <p:nvPr>
            <p:ph type="body" orient="vert" idx="1"/>
          </p:nvPr>
        </p:nvSpPr>
        <p:spPr bwMode="auto"/>
        <p:txBody>
          <a:bodyPr vert="eaVert"/>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4" name="Rectangle 4"/>
          <p:cNvSpPr>
            <a:spLocks noGrp="1" noChangeArrowheads="1"/>
          </p:cNvSpPr>
          <p:nvPr>
            <p:ph type="dt" sz="half" idx="10"/>
          </p:nvPr>
        </p:nvSpPr>
        <p:spPr bwMode="auto">
          <a:ln/>
        </p:spPr>
        <p:txBody>
          <a:bodyPr/>
          <a:lstStyle>
            <a:lvl1pPr>
              <a:defRPr/>
            </a:lvl1pPr>
          </a:lstStyle>
          <a:p>
            <a:pPr>
              <a:defRPr/>
            </a:pPr>
            <a:endParaRPr lang="en-GB"/>
          </a:p>
        </p:txBody>
      </p:sp>
      <p:sp>
        <p:nvSpPr>
          <p:cNvPr id="5" name="Rectangle 5"/>
          <p:cNvSpPr>
            <a:spLocks noGrp="1" noChangeArrowheads="1"/>
          </p:cNvSpPr>
          <p:nvPr>
            <p:ph type="ftr" sz="quarter" idx="11"/>
          </p:nvPr>
        </p:nvSpPr>
        <p:spPr bwMode="auto">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bwMode="auto">
          <a:ln/>
        </p:spPr>
        <p:txBody>
          <a:bodyPr/>
          <a:lstStyle>
            <a:lvl1pPr>
              <a:defRPr/>
            </a:lvl1pPr>
          </a:lstStyle>
          <a:p>
            <a:pPr>
              <a:defRPr/>
            </a:pPr>
            <a:fld id="{6DE98375-5C84-4176-84A5-B6A3E0825F0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cal Title and Text">
    <p:spTree>
      <p:nvGrpSpPr>
        <p:cNvPr id="1" name=""/>
        <p:cNvGrpSpPr/>
        <p:nvPr/>
      </p:nvGrpSpPr>
      <p:grpSpPr bwMode="auto">
        <a:xfrm>
          <a:off x="0" y="0"/>
          <a:ext cx="0" cy="0"/>
          <a:chOff x="0" y="0"/>
          <a:chExt cx="0" cy="0"/>
        </a:xfrm>
      </p:grpSpPr>
      <p:sp>
        <p:nvSpPr>
          <p:cNvPr id="2" name="Vertical Title 1"/>
          <p:cNvSpPr>
            <a:spLocks noGrp="1"/>
          </p:cNvSpPr>
          <p:nvPr>
            <p:ph type="title" orient="vert"/>
          </p:nvPr>
        </p:nvSpPr>
        <p:spPr bwMode="auto">
          <a:xfrm>
            <a:off x="6638925" y="1123950"/>
            <a:ext cx="2058988" cy="4897438"/>
          </a:xfrm>
        </p:spPr>
        <p:txBody>
          <a:bodyPr vert="eaVert"/>
          <a:lstStyle/>
          <a:p>
            <a:pPr>
              <a:defRPr/>
            </a:pPr>
            <a:r>
              <a:rPr lang="en-US"/>
              <a:t>Click to edit Master title style</a:t>
            </a:r>
            <a:endParaRPr lang="en-GB"/>
          </a:p>
        </p:txBody>
      </p:sp>
      <p:sp>
        <p:nvSpPr>
          <p:cNvPr id="3" name="Vertical Text Placeholder 2"/>
          <p:cNvSpPr>
            <a:spLocks noGrp="1"/>
          </p:cNvSpPr>
          <p:nvPr>
            <p:ph type="body" orient="vert" idx="1"/>
          </p:nvPr>
        </p:nvSpPr>
        <p:spPr bwMode="auto">
          <a:xfrm>
            <a:off x="457200" y="1123950"/>
            <a:ext cx="6029325" cy="4897438"/>
          </a:xfrm>
        </p:spPr>
        <p:txBody>
          <a:bodyPr vert="eaVert"/>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4" name="Rectangle 4"/>
          <p:cNvSpPr>
            <a:spLocks noGrp="1" noChangeArrowheads="1"/>
          </p:cNvSpPr>
          <p:nvPr>
            <p:ph type="dt" sz="half" idx="10"/>
          </p:nvPr>
        </p:nvSpPr>
        <p:spPr bwMode="auto">
          <a:ln/>
        </p:spPr>
        <p:txBody>
          <a:bodyPr/>
          <a:lstStyle>
            <a:lvl1pPr>
              <a:defRPr/>
            </a:lvl1pPr>
          </a:lstStyle>
          <a:p>
            <a:pPr>
              <a:defRPr/>
            </a:pPr>
            <a:endParaRPr lang="en-GB"/>
          </a:p>
        </p:txBody>
      </p:sp>
      <p:sp>
        <p:nvSpPr>
          <p:cNvPr id="5" name="Rectangle 5"/>
          <p:cNvSpPr>
            <a:spLocks noGrp="1" noChangeArrowheads="1"/>
          </p:cNvSpPr>
          <p:nvPr>
            <p:ph type="ftr" sz="quarter" idx="11"/>
          </p:nvPr>
        </p:nvSpPr>
        <p:spPr bwMode="auto">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bwMode="auto">
          <a:ln/>
        </p:spPr>
        <p:txBody>
          <a:bodyPr/>
          <a:lstStyle>
            <a:lvl1pPr>
              <a:defRPr/>
            </a:lvl1pPr>
          </a:lstStyle>
          <a:p>
            <a:pPr>
              <a:defRPr/>
            </a:pPr>
            <a:fld id="{D77C7773-6390-40B5-8F3A-46FD9E5B7090}"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userDrawn="1">
  <p:cSld name="1_">
    <p:bg>
      <p:bgPr>
        <a:solidFill>
          <a:schemeClr val="bg1"/>
        </a:solidFill>
        <a:effectLst/>
      </p:bgPr>
    </p:bg>
    <p:spTree>
      <p:nvGrpSpPr>
        <p:cNvPr id="1" name=""/>
        <p:cNvGrpSpPr/>
        <p:nvPr/>
      </p:nvGrpSpPr>
      <p:grpSpPr bwMode="auto">
        <a:xfrm>
          <a:off x="0" y="0"/>
          <a:ext cx="0" cy="0"/>
          <a:chOff x="0" y="0"/>
          <a:chExt cx="0" cy="0"/>
        </a:xfrm>
      </p:grpSpPr>
      <p:sp>
        <p:nvSpPr>
          <p:cNvPr id="4" name="Text Placeholder 3"/>
          <p:cNvSpPr>
            <a:spLocks noGrp="1"/>
          </p:cNvSpPr>
          <p:nvPr>
            <p:ph type="body" idx="10"/>
          </p:nvPr>
        </p:nvSpPr>
        <p:spPr bwMode="auto">
          <a:xfrm>
            <a:off x="1639931" y="2005163"/>
            <a:ext cx="7355124" cy="1413349"/>
          </a:xfrm>
          <a:prstGeom prst="rect">
            <a:avLst/>
          </a:prstGeom>
          <a:noFill/>
          <a:ln w="0" cmpd="sng">
            <a:noFill/>
            <a:prstDash val="solid"/>
          </a:ln>
        </p:spPr>
        <p:txBody>
          <a:bodyPr vert="horz" lIns="0" tIns="0" rIns="0" bIns="0" anchor="t"/>
          <a:lstStyle>
            <a:lvl1pPr marL="1788813" marR="0" indent="0" algn="l">
              <a:lnSpc>
                <a:spcPts val="2566"/>
              </a:lnSpc>
              <a:spcBef>
                <a:spcPts val="314"/>
              </a:spcBef>
              <a:spcAft>
                <a:spcPts val="5715"/>
              </a:spcAft>
              <a:defRPr/>
            </a:lvl1pPr>
          </a:lstStyle>
          <a:p>
            <a:pPr marL="0" marR="0" indent="0" algn="l">
              <a:lnSpc>
                <a:spcPts val="3900"/>
              </a:lnSpc>
              <a:spcAft>
                <a:spcPts val="0"/>
              </a:spcAft>
              <a:defRPr/>
            </a:pPr>
            <a:r>
              <a:rPr lang="en-US" sz="4100" b="1" spc="42">
                <a:solidFill>
                  <a:srgbClr val="00679A"/>
                </a:solidFill>
                <a:latin typeface="Arial"/>
              </a:rPr>
              <a:t>The EURAXESS network: </a:t>
            </a:r>
            <a:endParaRPr/>
          </a:p>
          <a:p>
            <a:pPr marL="2788920" marR="0" indent="0" algn="l">
              <a:lnSpc>
                <a:spcPts val="4000"/>
              </a:lnSpc>
              <a:spcBef>
                <a:spcPts val="490"/>
              </a:spcBef>
              <a:spcAft>
                <a:spcPts val="8910"/>
              </a:spcAft>
              <a:defRPr/>
            </a:pPr>
            <a:r>
              <a:rPr lang="en-US" sz="4100" b="1" spc="145">
                <a:solidFill>
                  <a:srgbClr val="00679A"/>
                </a:solidFill>
                <a:latin typeface="Arial"/>
              </a:rPr>
              <a:t>what we do </a:t>
            </a:r>
            <a:endParaRPr/>
          </a:p>
        </p:txBody>
      </p:sp>
      <p:sp>
        <p:nvSpPr>
          <p:cNvPr id="5" name="Text Placeholder 4"/>
          <p:cNvSpPr>
            <a:spLocks noGrp="1"/>
          </p:cNvSpPr>
          <p:nvPr>
            <p:ph type="body" idx="10"/>
          </p:nvPr>
        </p:nvSpPr>
        <p:spPr bwMode="auto">
          <a:xfrm>
            <a:off x="1639931" y="3418512"/>
            <a:ext cx="7355124" cy="3439692"/>
          </a:xfrm>
          <a:prstGeom prst="rect">
            <a:avLst/>
          </a:prstGeom>
          <a:noFill/>
          <a:ln w="0" cmpd="sng">
            <a:noFill/>
            <a:prstDash val="solid"/>
          </a:ln>
        </p:spPr>
        <p:txBody>
          <a:bodyPr vert="horz" lIns="0" tIns="0" rIns="0" bIns="0" anchor="t"/>
          <a:lstStyle>
            <a:lvl1pPr marL="0" marR="0" indent="0" algn="r">
              <a:lnSpc>
                <a:spcPts val="898"/>
              </a:lnSpc>
              <a:spcBef>
                <a:spcPts val="3666"/>
              </a:spcBef>
              <a:spcAft>
                <a:spcPts val="840"/>
              </a:spcAft>
              <a:buFont typeface="Symbol"/>
              <a:buChar char="·"/>
              <a:defRPr/>
            </a:lvl1pPr>
          </a:lstStyle>
          <a:p>
            <a:pPr marL="1554480" marR="777240" indent="274320" algn="just">
              <a:lnSpc>
                <a:spcPts val="1500"/>
              </a:lnSpc>
              <a:spcAft>
                <a:spcPts val="0"/>
              </a:spcAft>
              <a:buFont typeface="Symbol"/>
              <a:buChar char="·"/>
              <a:defRPr/>
            </a:pPr>
            <a:r>
              <a:rPr lang="en-US" sz="1250" spc="0">
                <a:solidFill>
                  <a:srgbClr val="6C6D6F"/>
                </a:solidFill>
                <a:latin typeface="Arial"/>
              </a:rPr>
              <a:t>EURAXESS is a network of offices providing information and </a:t>
            </a:r>
            <a:r>
              <a:rPr lang="en-US" sz="1200" spc="0">
                <a:solidFill>
                  <a:srgbClr val="6C6D6F"/>
                </a:solidFill>
                <a:latin typeface="Tahoma"/>
              </a:rPr>
              <a:t>advice for national and international researchers who already live or work in Europe, who are looking for an opportunity to </a:t>
            </a:r>
            <a:r>
              <a:rPr lang="en-US" sz="1250" spc="0">
                <a:solidFill>
                  <a:srgbClr val="6C6D6F"/>
                </a:solidFill>
                <a:latin typeface="Arial"/>
              </a:rPr>
              <a:t>conduct a scientific career or who are interested in moving to </a:t>
            </a:r>
            <a:r>
              <a:rPr lang="en-US" sz="1200" spc="0">
                <a:solidFill>
                  <a:srgbClr val="6C6D6F"/>
                </a:solidFill>
                <a:latin typeface="Tahoma"/>
              </a:rPr>
              <a:t>another country to do so. </a:t>
            </a:r>
            <a:endParaRPr/>
          </a:p>
          <a:p>
            <a:pPr marL="1554480" marR="777240" indent="274320" algn="just">
              <a:lnSpc>
                <a:spcPts val="1500"/>
              </a:lnSpc>
              <a:spcBef>
                <a:spcPts val="560"/>
              </a:spcBef>
              <a:spcAft>
                <a:spcPts val="0"/>
              </a:spcAft>
              <a:buFont typeface="Symbol"/>
              <a:buChar char="·"/>
              <a:defRPr/>
            </a:pPr>
            <a:r>
              <a:rPr lang="en-US" sz="1200" spc="0">
                <a:solidFill>
                  <a:srgbClr val="6C6D6F"/>
                </a:solidFill>
                <a:latin typeface="Tahoma"/>
              </a:rPr>
              <a:t>The EURAXESS network consists of 500 centres in 40 different European and associated countries to support and assist researchers wherever needed. </a:t>
            </a:r>
            <a:endParaRPr/>
          </a:p>
          <a:p>
            <a:pPr marL="1554480" marR="777240" indent="274320" algn="just">
              <a:lnSpc>
                <a:spcPts val="1500"/>
              </a:lnSpc>
              <a:spcBef>
                <a:spcPts val="565"/>
              </a:spcBef>
              <a:spcAft>
                <a:spcPts val="0"/>
              </a:spcAft>
              <a:buFont typeface="Symbol"/>
              <a:buChar char="·"/>
              <a:defRPr/>
            </a:pPr>
            <a:r>
              <a:rPr lang="en-US" sz="1200" spc="0">
                <a:solidFill>
                  <a:srgbClr val="6C6D6F"/>
                </a:solidFill>
                <a:latin typeface="Tahoma"/>
              </a:rPr>
              <a:t>EURAXESS services contain practical information concerning professional and daily life as well as information on job and funding opportunities. EURAXESS helps researchers to plan and organize their move to a foreign country and provides assistance in all matters related to mobility and career development. </a:t>
            </a:r>
            <a:endParaRPr/>
          </a:p>
          <a:p>
            <a:pPr marL="1554480" marR="777240" indent="274320" algn="just">
              <a:lnSpc>
                <a:spcPts val="1500"/>
              </a:lnSpc>
              <a:spcBef>
                <a:spcPts val="595"/>
              </a:spcBef>
              <a:spcAft>
                <a:spcPts val="0"/>
              </a:spcAft>
              <a:buFont typeface="Symbol"/>
              <a:buChar char="·"/>
              <a:defRPr/>
            </a:pPr>
            <a:r>
              <a:rPr lang="en-US" sz="1200" spc="0">
                <a:solidFill>
                  <a:srgbClr val="6C6D6F"/>
                </a:solidFill>
                <a:latin typeface="Tahoma"/>
              </a:rPr>
              <a:t>EURAXESS Jobs offers a platform for talents with thousands of job opportunities in research and innovation in any sector </a:t>
            </a:r>
            <a:r>
              <a:rPr lang="en-US" sz="1250" spc="0">
                <a:solidFill>
                  <a:srgbClr val="6C6D6F"/>
                </a:solidFill>
                <a:latin typeface="Arial"/>
              </a:rPr>
              <a:t>and scientific field all over Europe. </a:t>
            </a:r>
            <a:endParaRPr/>
          </a:p>
          <a:p>
            <a:pPr marL="1554480" marR="777240" indent="274320" algn="just">
              <a:lnSpc>
                <a:spcPts val="1500"/>
              </a:lnSpc>
              <a:spcBef>
                <a:spcPts val="545"/>
              </a:spcBef>
              <a:spcAft>
                <a:spcPts val="0"/>
              </a:spcAft>
              <a:buFont typeface="Symbol"/>
              <a:buChar char="·"/>
              <a:defRPr/>
            </a:pPr>
            <a:r>
              <a:rPr lang="en-US" sz="1200" spc="0">
                <a:solidFill>
                  <a:srgbClr val="6C6D6F"/>
                </a:solidFill>
                <a:latin typeface="Tahoma"/>
              </a:rPr>
              <a:t>EURAXESS Worldwide is a network supporting researchers working outside of Europe who wish to connect or stay connected </a:t>
            </a:r>
            <a:r>
              <a:rPr lang="en-US" sz="1250" spc="0">
                <a:solidFill>
                  <a:srgbClr val="6C6D6F"/>
                </a:solidFill>
                <a:latin typeface="Arial"/>
              </a:rPr>
              <a:t>with Europe. The EURAXESS officers in the outposts advise and </a:t>
            </a:r>
            <a:r>
              <a:rPr lang="en-US" sz="1200" spc="0">
                <a:solidFill>
                  <a:srgbClr val="6C6D6F"/>
                </a:solidFill>
                <a:latin typeface="Tahoma"/>
              </a:rPr>
              <a:t>help networking within the respective regions: </a:t>
            </a:r>
            <a:endParaRPr/>
          </a:p>
          <a:p>
            <a:pPr marL="1554480" marR="0" indent="0" algn="l">
              <a:lnSpc>
                <a:spcPts val="1300"/>
              </a:lnSpc>
              <a:spcBef>
                <a:spcPts val="245"/>
              </a:spcBef>
              <a:spcAft>
                <a:spcPts val="0"/>
              </a:spcAft>
              <a:defRPr/>
            </a:pPr>
            <a:r>
              <a:rPr lang="en-US" sz="1200" spc="55">
                <a:solidFill>
                  <a:srgbClr val="6C6D6F"/>
                </a:solidFill>
                <a:latin typeface="Tahoma"/>
              </a:rPr>
              <a:t>ASEAN, Brazil, China, India, Japan, North America. </a:t>
            </a:r>
            <a:endParaRPr/>
          </a:p>
          <a:p>
            <a:pPr marL="0" marR="0" indent="0" algn="r">
              <a:lnSpc>
                <a:spcPts val="1400"/>
              </a:lnSpc>
              <a:spcBef>
                <a:spcPts val="5715"/>
              </a:spcBef>
              <a:spcAft>
                <a:spcPts val="1309"/>
              </a:spcAft>
              <a:defRPr/>
            </a:pPr>
            <a:r>
              <a:rPr lang="en-US" sz="1450" spc="0">
                <a:solidFill>
                  <a:srgbClr val="9BA0A5"/>
                </a:solidFill>
                <a:latin typeface="Arial"/>
              </a:rPr>
              <a:t>3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type="title" userDrawn="1">
  <p:cSld name="Title Slide">
    <p:bg>
      <p:bgPr>
        <a:solidFill>
          <a:schemeClr val="bg1"/>
        </a:solidFill>
        <a:effectLst/>
      </p:bgPr>
    </p:bg>
    <p:spTree>
      <p:nvGrpSpPr>
        <p:cNvPr id="1" name=""/>
        <p:cNvGrpSpPr/>
        <p:nvPr/>
      </p:nvGrpSpPr>
      <p:grpSpPr bwMode="auto">
        <a:xfrm>
          <a:off x="0" y="0"/>
          <a:ext cx="0" cy="0"/>
          <a:chOff x="0" y="0"/>
          <a:chExt cx="0" cy="0"/>
        </a:xfrm>
      </p:grpSpPr>
      <p:pic>
        <p:nvPicPr>
          <p:cNvPr id="4" name="Picture 2" descr="CERCLES"/>
          <p:cNvPicPr>
            <a:picLocks noChangeAspect="1" noChangeArrowheads="1"/>
          </p:cNvPicPr>
          <p:nvPr/>
        </p:nvPicPr>
        <p:blipFill>
          <a:blip r:embed="rId2" cstate="print"/>
          <a:stretch/>
        </p:blipFill>
        <p:spPr bwMode="auto">
          <a:xfrm>
            <a:off x="827088" y="1784350"/>
            <a:ext cx="6553200" cy="4706938"/>
          </a:xfrm>
          <a:prstGeom prst="rect">
            <a:avLst/>
          </a:prstGeom>
          <a:noFill/>
          <a:ln w="9525">
            <a:noFill/>
            <a:miter lim="800000"/>
            <a:headEnd/>
            <a:tailEnd/>
          </a:ln>
        </p:spPr>
      </p:pic>
      <p:pic>
        <p:nvPicPr>
          <p:cNvPr id="5" name="Picture 5" descr="LOGO"/>
          <p:cNvPicPr>
            <a:picLocks noChangeAspect="1" noChangeArrowheads="1"/>
          </p:cNvPicPr>
          <p:nvPr/>
        </p:nvPicPr>
        <p:blipFill>
          <a:blip r:embed="rId3" cstate="print"/>
          <a:stretch/>
        </p:blipFill>
        <p:spPr bwMode="auto">
          <a:xfrm>
            <a:off x="6891338" y="5848350"/>
            <a:ext cx="2073275" cy="893763"/>
          </a:xfrm>
          <a:prstGeom prst="rect">
            <a:avLst/>
          </a:prstGeom>
          <a:noFill/>
          <a:ln w="9525">
            <a:noFill/>
            <a:miter lim="800000"/>
            <a:headEnd/>
            <a:tailEnd/>
          </a:ln>
        </p:spPr>
      </p:pic>
      <p:sp>
        <p:nvSpPr>
          <p:cNvPr id="6" name="Line 6"/>
          <p:cNvSpPr>
            <a:spLocks noChangeShapeType="1"/>
          </p:cNvSpPr>
          <p:nvPr/>
        </p:nvSpPr>
        <p:spPr bwMode="auto">
          <a:xfrm flipH="1">
            <a:off x="2771775" y="1628775"/>
            <a:ext cx="5832475" cy="0"/>
          </a:xfrm>
          <a:prstGeom prst="line">
            <a:avLst/>
          </a:prstGeom>
          <a:noFill/>
          <a:ln w="12700">
            <a:solidFill>
              <a:srgbClr val="2B679F"/>
            </a:solidFill>
            <a:round/>
            <a:headEnd/>
            <a:tailEnd/>
          </a:ln>
          <a:effectLst/>
        </p:spPr>
        <p:txBody>
          <a:bodyPr/>
          <a:lstStyle/>
          <a:p>
            <a:pPr algn="ctr">
              <a:defRPr/>
            </a:pPr>
            <a:endParaRPr lang="en-GB" sz="1800">
              <a:ea typeface="Arial"/>
              <a:cs typeface="Arial"/>
            </a:endParaRPr>
          </a:p>
        </p:txBody>
      </p:sp>
      <p:sp>
        <p:nvSpPr>
          <p:cNvPr id="5123" name="Rectangle 3"/>
          <p:cNvSpPr>
            <a:spLocks noGrp="1" noChangeArrowheads="1"/>
          </p:cNvSpPr>
          <p:nvPr>
            <p:ph type="ctrTitle"/>
          </p:nvPr>
        </p:nvSpPr>
        <p:spPr bwMode="auto">
          <a:xfrm>
            <a:off x="2700338" y="981075"/>
            <a:ext cx="5616575" cy="935038"/>
          </a:xfrm>
        </p:spPr>
        <p:txBody>
          <a:bodyPr/>
          <a:lstStyle>
            <a:lvl1pPr algn="l">
              <a:defRPr sz="2000"/>
            </a:lvl1pPr>
          </a:lstStyle>
          <a:p>
            <a:pPr>
              <a:defRPr/>
            </a:pPr>
            <a:r>
              <a:rPr lang="en-GB"/>
              <a:t>Click to edit Master title style</a:t>
            </a:r>
            <a:endParaRPr/>
          </a:p>
        </p:txBody>
      </p:sp>
      <p:sp>
        <p:nvSpPr>
          <p:cNvPr id="5124" name="Rectangle 4"/>
          <p:cNvSpPr>
            <a:spLocks noGrp="1" noChangeArrowheads="1"/>
          </p:cNvSpPr>
          <p:nvPr>
            <p:ph type="subTitle" idx="1"/>
          </p:nvPr>
        </p:nvSpPr>
        <p:spPr bwMode="auto">
          <a:xfrm>
            <a:off x="2738437" y="1773238"/>
            <a:ext cx="5721350" cy="504825"/>
          </a:xfrm>
        </p:spPr>
        <p:txBody>
          <a:bodyPr/>
          <a:lstStyle>
            <a:lvl1pPr marL="0" indent="0">
              <a:buFont typeface="Arial"/>
              <a:buNone/>
              <a:defRPr sz="1800"/>
            </a:lvl1pPr>
          </a:lstStyle>
          <a:p>
            <a:pPr>
              <a:defRPr/>
            </a:pPr>
            <a:r>
              <a:rPr lang="en-GB"/>
              <a:t>Click to edit Master subtitle style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type="title" preserve="1" userDrawn="1">
  <p:cSld name="Title Slide">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1143000" y="1122363"/>
            <a:ext cx="6858000" cy="2387600"/>
          </a:xfrm>
        </p:spPr>
        <p:txBody>
          <a:bodyPr anchor="b"/>
          <a:lstStyle>
            <a:lvl1pPr algn="ctr">
              <a:defRPr sz="4500"/>
            </a:lvl1pPr>
          </a:lstStyle>
          <a:p>
            <a:pPr>
              <a:defRPr/>
            </a:pPr>
            <a:r>
              <a:rPr lang="en-US"/>
              <a:t>Click to edit Master title style</a:t>
            </a:r>
            <a:endParaRPr lang="bg-BG"/>
          </a:p>
        </p:txBody>
      </p:sp>
      <p:sp>
        <p:nvSpPr>
          <p:cNvPr id="3" name="Subtitle 2"/>
          <p:cNvSpPr>
            <a:spLocks noGrp="1"/>
          </p:cNvSpPr>
          <p:nvPr>
            <p:ph type="subTitle" idx="1"/>
          </p:nvPr>
        </p:nvSpPr>
        <p:spPr bwMode="auto">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a:defRPr/>
            </a:pPr>
            <a:r>
              <a:rPr lang="en-US"/>
              <a:t>Click to edit Master subtitle style</a:t>
            </a:r>
            <a:endParaRPr lang="bg-BG"/>
          </a:p>
        </p:txBody>
      </p:sp>
      <p:sp>
        <p:nvSpPr>
          <p:cNvPr id="4" name="Date Placeholder 3"/>
          <p:cNvSpPr>
            <a:spLocks noGrp="1"/>
          </p:cNvSpPr>
          <p:nvPr>
            <p:ph type="dt" sz="half" idx="10"/>
          </p:nvPr>
        </p:nvSpPr>
        <p:spPr bwMode="auto"/>
        <p:txBody>
          <a:bodyPr/>
          <a:lstStyle/>
          <a:p>
            <a:pPr>
              <a:defRPr/>
            </a:pPr>
            <a:fld id="{72652A5D-8CAC-40F3-BD28-5E856C7CEE9A}" type="datetimeFigureOut">
              <a:rPr lang="bg-BG"/>
              <a:pPr>
                <a:defRPr/>
              </a:pPr>
              <a:t>27.7.2023 г.</a:t>
            </a:fld>
            <a:endParaRPr lang="bg-BG"/>
          </a:p>
        </p:txBody>
      </p:sp>
      <p:sp>
        <p:nvSpPr>
          <p:cNvPr id="5" name="Footer Placeholder 4"/>
          <p:cNvSpPr>
            <a:spLocks noGrp="1"/>
          </p:cNvSpPr>
          <p:nvPr>
            <p:ph type="ftr" sz="quarter" idx="11"/>
          </p:nvPr>
        </p:nvSpPr>
        <p:spPr bwMode="auto"/>
        <p:txBody>
          <a:bodyPr/>
          <a:lstStyle/>
          <a:p>
            <a:pPr>
              <a:defRPr/>
            </a:pPr>
            <a:endParaRPr lang="bg-BG"/>
          </a:p>
        </p:txBody>
      </p:sp>
      <p:sp>
        <p:nvSpPr>
          <p:cNvPr id="6" name="Slide Number Placeholder 5"/>
          <p:cNvSpPr>
            <a:spLocks noGrp="1"/>
          </p:cNvSpPr>
          <p:nvPr>
            <p:ph type="sldNum" sz="quarter" idx="12"/>
          </p:nvPr>
        </p:nvSpPr>
        <p:spPr bwMode="auto"/>
        <p:txBody>
          <a:bodyPr/>
          <a:lstStyle/>
          <a:p>
            <a:pPr>
              <a:defRPr/>
            </a:pPr>
            <a:fld id="{CE82786E-7B2F-4B44-B7FF-FC5EF49D5199}" type="slidenum">
              <a:rPr lang="bg-BG"/>
              <a:pPr>
                <a:defRPr/>
              </a:pPr>
              <a:t>‹#›</a:t>
            </a:fld>
            <a:endParaRPr lang="bg-BG"/>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lang="bg-BG"/>
          </a:p>
        </p:txBody>
      </p:sp>
      <p:sp>
        <p:nvSpPr>
          <p:cNvPr id="3" name="Content Placeholder 2"/>
          <p:cNvSpPr>
            <a:spLocks noGrp="1"/>
          </p:cNvSpPr>
          <p:nvPr>
            <p:ph idx="1"/>
          </p:nvPr>
        </p:nvSpPr>
        <p:spPr bwMode="auto"/>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bg-BG"/>
          </a:p>
        </p:txBody>
      </p:sp>
      <p:sp>
        <p:nvSpPr>
          <p:cNvPr id="4" name="Date Placeholder 3"/>
          <p:cNvSpPr>
            <a:spLocks noGrp="1"/>
          </p:cNvSpPr>
          <p:nvPr>
            <p:ph type="dt" sz="half" idx="10"/>
          </p:nvPr>
        </p:nvSpPr>
        <p:spPr bwMode="auto"/>
        <p:txBody>
          <a:bodyPr/>
          <a:lstStyle/>
          <a:p>
            <a:pPr>
              <a:defRPr/>
            </a:pPr>
            <a:fld id="{72652A5D-8CAC-40F3-BD28-5E856C7CEE9A}" type="datetimeFigureOut">
              <a:rPr lang="bg-BG"/>
              <a:pPr>
                <a:defRPr/>
              </a:pPr>
              <a:t>27.7.2023 г.</a:t>
            </a:fld>
            <a:endParaRPr lang="bg-BG"/>
          </a:p>
        </p:txBody>
      </p:sp>
      <p:sp>
        <p:nvSpPr>
          <p:cNvPr id="5" name="Footer Placeholder 4"/>
          <p:cNvSpPr>
            <a:spLocks noGrp="1"/>
          </p:cNvSpPr>
          <p:nvPr>
            <p:ph type="ftr" sz="quarter" idx="11"/>
          </p:nvPr>
        </p:nvSpPr>
        <p:spPr bwMode="auto"/>
        <p:txBody>
          <a:bodyPr/>
          <a:lstStyle/>
          <a:p>
            <a:pPr>
              <a:defRPr/>
            </a:pPr>
            <a:endParaRPr lang="bg-BG"/>
          </a:p>
        </p:txBody>
      </p:sp>
      <p:sp>
        <p:nvSpPr>
          <p:cNvPr id="6" name="Slide Number Placeholder 5"/>
          <p:cNvSpPr>
            <a:spLocks noGrp="1"/>
          </p:cNvSpPr>
          <p:nvPr>
            <p:ph type="sldNum" sz="quarter" idx="12"/>
          </p:nvPr>
        </p:nvSpPr>
        <p:spPr bwMode="auto"/>
        <p:txBody>
          <a:bodyPr/>
          <a:lstStyle/>
          <a:p>
            <a:pPr>
              <a:defRPr/>
            </a:pPr>
            <a:fld id="{CE82786E-7B2F-4B44-B7FF-FC5EF49D5199}" type="slidenum">
              <a:rPr lang="bg-BG"/>
              <a:pPr>
                <a:defRPr/>
              </a:pPr>
              <a:t>‹#›</a:t>
            </a:fld>
            <a:endParaRPr lang="bg-BG"/>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type="secHead" preserve="1" userDrawn="1">
  <p:cSld name="Section Header">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23888" y="1709739"/>
            <a:ext cx="7886700" cy="2852737"/>
          </a:xfrm>
        </p:spPr>
        <p:txBody>
          <a:bodyPr anchor="b"/>
          <a:lstStyle>
            <a:lvl1pPr>
              <a:defRPr sz="4500"/>
            </a:lvl1pPr>
          </a:lstStyle>
          <a:p>
            <a:pPr>
              <a:defRPr/>
            </a:pPr>
            <a:r>
              <a:rPr lang="en-US"/>
              <a:t>Click to edit Master title style</a:t>
            </a:r>
            <a:endParaRPr lang="bg-BG"/>
          </a:p>
        </p:txBody>
      </p:sp>
      <p:sp>
        <p:nvSpPr>
          <p:cNvPr id="3" name="Text Placeholder 2"/>
          <p:cNvSpPr>
            <a:spLocks noGrp="1"/>
          </p:cNvSpPr>
          <p:nvPr>
            <p:ph type="body" idx="1"/>
          </p:nvPr>
        </p:nvSpPr>
        <p:spPr bwMode="auto">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defRPr/>
            </a:pPr>
            <a:r>
              <a:rPr lang="en-US"/>
              <a:t>Edit Master text styles</a:t>
            </a:r>
            <a:endParaRPr/>
          </a:p>
        </p:txBody>
      </p:sp>
      <p:sp>
        <p:nvSpPr>
          <p:cNvPr id="4" name="Date Placeholder 3"/>
          <p:cNvSpPr>
            <a:spLocks noGrp="1"/>
          </p:cNvSpPr>
          <p:nvPr>
            <p:ph type="dt" sz="half" idx="10"/>
          </p:nvPr>
        </p:nvSpPr>
        <p:spPr bwMode="auto"/>
        <p:txBody>
          <a:bodyPr/>
          <a:lstStyle/>
          <a:p>
            <a:pPr>
              <a:defRPr/>
            </a:pPr>
            <a:fld id="{72652A5D-8CAC-40F3-BD28-5E856C7CEE9A}" type="datetimeFigureOut">
              <a:rPr lang="bg-BG"/>
              <a:pPr>
                <a:defRPr/>
              </a:pPr>
              <a:t>27.7.2023 г.</a:t>
            </a:fld>
            <a:endParaRPr lang="bg-BG"/>
          </a:p>
        </p:txBody>
      </p:sp>
      <p:sp>
        <p:nvSpPr>
          <p:cNvPr id="5" name="Footer Placeholder 4"/>
          <p:cNvSpPr>
            <a:spLocks noGrp="1"/>
          </p:cNvSpPr>
          <p:nvPr>
            <p:ph type="ftr" sz="quarter" idx="11"/>
          </p:nvPr>
        </p:nvSpPr>
        <p:spPr bwMode="auto"/>
        <p:txBody>
          <a:bodyPr/>
          <a:lstStyle/>
          <a:p>
            <a:pPr>
              <a:defRPr/>
            </a:pPr>
            <a:endParaRPr lang="bg-BG"/>
          </a:p>
        </p:txBody>
      </p:sp>
      <p:sp>
        <p:nvSpPr>
          <p:cNvPr id="6" name="Slide Number Placeholder 5"/>
          <p:cNvSpPr>
            <a:spLocks noGrp="1"/>
          </p:cNvSpPr>
          <p:nvPr>
            <p:ph type="sldNum" sz="quarter" idx="12"/>
          </p:nvPr>
        </p:nvSpPr>
        <p:spPr bwMode="auto"/>
        <p:txBody>
          <a:bodyPr/>
          <a:lstStyle/>
          <a:p>
            <a:pPr>
              <a:defRPr/>
            </a:pPr>
            <a:fld id="{CE82786E-7B2F-4B44-B7FF-FC5EF49D5199}" type="slidenum">
              <a:rPr lang="bg-BG"/>
              <a:pPr>
                <a:defRPr/>
              </a:pPr>
              <a:t>‹#›</a:t>
            </a:fld>
            <a:endParaRPr lang="bg-BG"/>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type="twoObj" preserve="1" userDrawn="1">
  <p:cSld name="Two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lang="bg-BG"/>
          </a:p>
        </p:txBody>
      </p:sp>
      <p:sp>
        <p:nvSpPr>
          <p:cNvPr id="3" name="Content Placeholder 2"/>
          <p:cNvSpPr>
            <a:spLocks noGrp="1"/>
          </p:cNvSpPr>
          <p:nvPr>
            <p:ph sz="half" idx="1"/>
          </p:nvPr>
        </p:nvSpPr>
        <p:spPr bwMode="auto">
          <a:xfrm>
            <a:off x="628650" y="1825625"/>
            <a:ext cx="3886200" cy="4351338"/>
          </a:xfrm>
        </p:spPr>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bg-BG"/>
          </a:p>
        </p:txBody>
      </p:sp>
      <p:sp>
        <p:nvSpPr>
          <p:cNvPr id="4" name="Content Placeholder 3"/>
          <p:cNvSpPr>
            <a:spLocks noGrp="1"/>
          </p:cNvSpPr>
          <p:nvPr>
            <p:ph sz="half" idx="2"/>
          </p:nvPr>
        </p:nvSpPr>
        <p:spPr bwMode="auto">
          <a:xfrm>
            <a:off x="4629150" y="1825625"/>
            <a:ext cx="3886200" cy="4351338"/>
          </a:xfrm>
        </p:spPr>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bg-BG"/>
          </a:p>
        </p:txBody>
      </p:sp>
      <p:sp>
        <p:nvSpPr>
          <p:cNvPr id="5" name="Date Placeholder 4"/>
          <p:cNvSpPr>
            <a:spLocks noGrp="1"/>
          </p:cNvSpPr>
          <p:nvPr>
            <p:ph type="dt" sz="half" idx="10"/>
          </p:nvPr>
        </p:nvSpPr>
        <p:spPr bwMode="auto"/>
        <p:txBody>
          <a:bodyPr/>
          <a:lstStyle/>
          <a:p>
            <a:pPr>
              <a:defRPr/>
            </a:pPr>
            <a:fld id="{72652A5D-8CAC-40F3-BD28-5E856C7CEE9A}" type="datetimeFigureOut">
              <a:rPr lang="bg-BG"/>
              <a:pPr>
                <a:defRPr/>
              </a:pPr>
              <a:t>27.7.2023 г.</a:t>
            </a:fld>
            <a:endParaRPr lang="bg-BG"/>
          </a:p>
        </p:txBody>
      </p:sp>
      <p:sp>
        <p:nvSpPr>
          <p:cNvPr id="6" name="Footer Placeholder 5"/>
          <p:cNvSpPr>
            <a:spLocks noGrp="1"/>
          </p:cNvSpPr>
          <p:nvPr>
            <p:ph type="ftr" sz="quarter" idx="11"/>
          </p:nvPr>
        </p:nvSpPr>
        <p:spPr bwMode="auto"/>
        <p:txBody>
          <a:bodyPr/>
          <a:lstStyle/>
          <a:p>
            <a:pPr>
              <a:defRPr/>
            </a:pPr>
            <a:endParaRPr lang="bg-BG"/>
          </a:p>
        </p:txBody>
      </p:sp>
      <p:sp>
        <p:nvSpPr>
          <p:cNvPr id="7" name="Slide Number Placeholder 6"/>
          <p:cNvSpPr>
            <a:spLocks noGrp="1"/>
          </p:cNvSpPr>
          <p:nvPr>
            <p:ph type="sldNum" sz="quarter" idx="12"/>
          </p:nvPr>
        </p:nvSpPr>
        <p:spPr bwMode="auto"/>
        <p:txBody>
          <a:bodyPr/>
          <a:lstStyle/>
          <a:p>
            <a:pPr>
              <a:defRPr/>
            </a:pPr>
            <a:fld id="{CE82786E-7B2F-4B44-B7FF-FC5EF49D5199}" type="slidenum">
              <a:rPr lang="bg-BG"/>
              <a:pPr>
                <a:defRPr/>
              </a:pPr>
              <a:t>‹#›</a:t>
            </a:fld>
            <a:endParaRPr lang="bg-BG"/>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is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29841" y="365126"/>
            <a:ext cx="7886700" cy="1325563"/>
          </a:xfrm>
        </p:spPr>
        <p:txBody>
          <a:bodyPr/>
          <a:lstStyle/>
          <a:p>
            <a:pPr>
              <a:defRPr/>
            </a:pPr>
            <a:r>
              <a:rPr lang="en-US"/>
              <a:t>Click to edit Master title style</a:t>
            </a:r>
            <a:endParaRPr lang="bg-BG"/>
          </a:p>
        </p:txBody>
      </p:sp>
      <p:sp>
        <p:nvSpPr>
          <p:cNvPr id="3" name="Text Placeholder 2"/>
          <p:cNvSpPr>
            <a:spLocks noGrp="1"/>
          </p:cNvSpPr>
          <p:nvPr>
            <p:ph type="body" idx="1"/>
          </p:nvPr>
        </p:nvSpPr>
        <p:spPr bwMode="auto">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lang="en-US"/>
              <a:t>Edit Master text styles</a:t>
            </a:r>
            <a:endParaRPr/>
          </a:p>
        </p:txBody>
      </p:sp>
      <p:sp>
        <p:nvSpPr>
          <p:cNvPr id="4" name="Content Placeholder 3"/>
          <p:cNvSpPr>
            <a:spLocks noGrp="1"/>
          </p:cNvSpPr>
          <p:nvPr>
            <p:ph sz="half" idx="2"/>
          </p:nvPr>
        </p:nvSpPr>
        <p:spPr bwMode="auto">
          <a:xfrm>
            <a:off x="629842" y="2505074"/>
            <a:ext cx="3868340" cy="3684588"/>
          </a:xfrm>
        </p:spPr>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bg-BG"/>
          </a:p>
        </p:txBody>
      </p:sp>
      <p:sp>
        <p:nvSpPr>
          <p:cNvPr id="5" name="Text Placeholder 4"/>
          <p:cNvSpPr>
            <a:spLocks noGrp="1"/>
          </p:cNvSpPr>
          <p:nvPr>
            <p:ph type="body" sz="quarter" idx="3"/>
          </p:nvPr>
        </p:nvSpPr>
        <p:spPr bwMode="auto">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lang="en-US"/>
              <a:t>Edit Master text styles</a:t>
            </a:r>
            <a:endParaRPr/>
          </a:p>
        </p:txBody>
      </p:sp>
      <p:sp>
        <p:nvSpPr>
          <p:cNvPr id="6" name="Content Placeholder 5"/>
          <p:cNvSpPr>
            <a:spLocks noGrp="1"/>
          </p:cNvSpPr>
          <p:nvPr>
            <p:ph sz="quarter" idx="4"/>
          </p:nvPr>
        </p:nvSpPr>
        <p:spPr bwMode="auto">
          <a:xfrm>
            <a:off x="4629150" y="2505074"/>
            <a:ext cx="3887391" cy="3684588"/>
          </a:xfrm>
        </p:spPr>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bg-BG"/>
          </a:p>
        </p:txBody>
      </p:sp>
      <p:sp>
        <p:nvSpPr>
          <p:cNvPr id="7" name="Date Placeholder 6"/>
          <p:cNvSpPr>
            <a:spLocks noGrp="1"/>
          </p:cNvSpPr>
          <p:nvPr>
            <p:ph type="dt" sz="half" idx="10"/>
          </p:nvPr>
        </p:nvSpPr>
        <p:spPr bwMode="auto"/>
        <p:txBody>
          <a:bodyPr/>
          <a:lstStyle/>
          <a:p>
            <a:pPr>
              <a:defRPr/>
            </a:pPr>
            <a:fld id="{72652A5D-8CAC-40F3-BD28-5E856C7CEE9A}" type="datetimeFigureOut">
              <a:rPr lang="bg-BG"/>
              <a:pPr>
                <a:defRPr/>
              </a:pPr>
              <a:t>27.7.2023 г.</a:t>
            </a:fld>
            <a:endParaRPr lang="bg-BG"/>
          </a:p>
        </p:txBody>
      </p:sp>
      <p:sp>
        <p:nvSpPr>
          <p:cNvPr id="8" name="Footer Placeholder 7"/>
          <p:cNvSpPr>
            <a:spLocks noGrp="1"/>
          </p:cNvSpPr>
          <p:nvPr>
            <p:ph type="ftr" sz="quarter" idx="11"/>
          </p:nvPr>
        </p:nvSpPr>
        <p:spPr bwMode="auto"/>
        <p:txBody>
          <a:bodyPr/>
          <a:lstStyle/>
          <a:p>
            <a:pPr>
              <a:defRPr/>
            </a:pPr>
            <a:endParaRPr lang="bg-BG"/>
          </a:p>
        </p:txBody>
      </p:sp>
      <p:sp>
        <p:nvSpPr>
          <p:cNvPr id="9" name="Slide Number Placeholder 8"/>
          <p:cNvSpPr>
            <a:spLocks noGrp="1"/>
          </p:cNvSpPr>
          <p:nvPr>
            <p:ph type="sldNum" sz="quarter" idx="12"/>
          </p:nvPr>
        </p:nvSpPr>
        <p:spPr bwMode="auto"/>
        <p:txBody>
          <a:bodyPr/>
          <a:lstStyle/>
          <a:p>
            <a:pPr>
              <a:defRPr/>
            </a:pPr>
            <a:fld id="{CE82786E-7B2F-4B44-B7FF-FC5EF49D5199}" type="slidenum">
              <a:rPr lang="bg-BG"/>
              <a:pPr>
                <a:defRPr/>
              </a:pPr>
              <a:t>‹#›</a:t>
            </a:fld>
            <a:endParaRPr lang="bg-BG"/>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lang="bg-BG"/>
          </a:p>
        </p:txBody>
      </p:sp>
      <p:sp>
        <p:nvSpPr>
          <p:cNvPr id="3" name="Date Placeholder 2"/>
          <p:cNvSpPr>
            <a:spLocks noGrp="1"/>
          </p:cNvSpPr>
          <p:nvPr>
            <p:ph type="dt" sz="half" idx="10"/>
          </p:nvPr>
        </p:nvSpPr>
        <p:spPr bwMode="auto"/>
        <p:txBody>
          <a:bodyPr/>
          <a:lstStyle/>
          <a:p>
            <a:pPr>
              <a:defRPr/>
            </a:pPr>
            <a:fld id="{72652A5D-8CAC-40F3-BD28-5E856C7CEE9A}" type="datetimeFigureOut">
              <a:rPr lang="bg-BG"/>
              <a:pPr>
                <a:defRPr/>
              </a:pPr>
              <a:t>27.7.2023 г.</a:t>
            </a:fld>
            <a:endParaRPr lang="bg-BG"/>
          </a:p>
        </p:txBody>
      </p:sp>
      <p:sp>
        <p:nvSpPr>
          <p:cNvPr id="4" name="Footer Placeholder 3"/>
          <p:cNvSpPr>
            <a:spLocks noGrp="1"/>
          </p:cNvSpPr>
          <p:nvPr>
            <p:ph type="ftr" sz="quarter" idx="11"/>
          </p:nvPr>
        </p:nvSpPr>
        <p:spPr bwMode="auto"/>
        <p:txBody>
          <a:bodyPr/>
          <a:lstStyle/>
          <a:p>
            <a:pPr>
              <a:defRPr/>
            </a:pPr>
            <a:endParaRPr lang="bg-BG"/>
          </a:p>
        </p:txBody>
      </p:sp>
      <p:sp>
        <p:nvSpPr>
          <p:cNvPr id="5" name="Slide Number Placeholder 4"/>
          <p:cNvSpPr>
            <a:spLocks noGrp="1"/>
          </p:cNvSpPr>
          <p:nvPr>
            <p:ph type="sldNum" sz="quarter" idx="12"/>
          </p:nvPr>
        </p:nvSpPr>
        <p:spPr bwMode="auto"/>
        <p:txBody>
          <a:bodyPr/>
          <a:lstStyle/>
          <a:p>
            <a:pPr>
              <a:defRPr/>
            </a:pPr>
            <a:fld id="{CE82786E-7B2F-4B44-B7FF-FC5EF49D5199}" type="slidenum">
              <a:rPr lang="bg-BG"/>
              <a:pPr>
                <a:defRPr/>
              </a:pPr>
              <a:t>‹#›</a:t>
            </a:fld>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Title and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468313" y="980728"/>
            <a:ext cx="8229600" cy="936625"/>
          </a:xfrm>
        </p:spPr>
        <p:txBody>
          <a:bodyPr/>
          <a:lstStyle/>
          <a:p>
            <a:pPr>
              <a:defRPr/>
            </a:pPr>
            <a:r>
              <a:rPr lang="en-US"/>
              <a:t>Click to edit Master title style</a:t>
            </a:r>
            <a:endParaRPr lang="en-GB"/>
          </a:p>
        </p:txBody>
      </p:sp>
      <p:sp>
        <p:nvSpPr>
          <p:cNvPr id="5" name="Rectangle 4"/>
          <p:cNvSpPr>
            <a:spLocks noGrp="1" noChangeArrowheads="1"/>
          </p:cNvSpPr>
          <p:nvPr>
            <p:ph type="dt" sz="half" idx="10"/>
          </p:nvPr>
        </p:nvSpPr>
        <p:spPr bwMode="auto">
          <a:xfrm>
            <a:off x="6577013" y="116632"/>
            <a:ext cx="2133600" cy="476250"/>
          </a:xfrm>
        </p:spPr>
        <p:txBody>
          <a:bodyPr/>
          <a:lstStyle>
            <a:lvl1pPr>
              <a:defRPr sz="1200"/>
            </a:lvl1pPr>
          </a:lstStyle>
          <a:p>
            <a:pPr>
              <a:defRPr/>
            </a:pPr>
            <a:endParaRPr lang="en-GB"/>
          </a:p>
        </p:txBody>
      </p:sp>
      <p:sp>
        <p:nvSpPr>
          <p:cNvPr id="6" name="Rectangle 5"/>
          <p:cNvSpPr>
            <a:spLocks noGrp="1" noChangeArrowheads="1"/>
          </p:cNvSpPr>
          <p:nvPr>
            <p:ph type="ftr" sz="quarter" idx="11"/>
          </p:nvPr>
        </p:nvSpPr>
        <p:spPr bwMode="auto">
          <a:xfrm>
            <a:off x="3124200" y="6337126"/>
            <a:ext cx="2895600" cy="476250"/>
          </a:xfrm>
        </p:spPr>
        <p:txBody>
          <a:bodyPr/>
          <a:lstStyle>
            <a:lvl1pPr>
              <a:defRPr/>
            </a:lvl1pPr>
          </a:lstStyle>
          <a:p>
            <a:pPr>
              <a:defRPr/>
            </a:pPr>
            <a:endParaRPr lang="en-GB"/>
          </a:p>
        </p:txBody>
      </p:sp>
      <p:sp>
        <p:nvSpPr>
          <p:cNvPr id="7" name="Rectangle 6"/>
          <p:cNvSpPr>
            <a:spLocks noGrp="1" noChangeArrowheads="1"/>
          </p:cNvSpPr>
          <p:nvPr>
            <p:ph type="sldNum" sz="quarter" idx="12"/>
          </p:nvPr>
        </p:nvSpPr>
        <p:spPr bwMode="auto">
          <a:xfrm>
            <a:off x="467544" y="6297439"/>
            <a:ext cx="2133600" cy="476250"/>
          </a:xfrm>
        </p:spPr>
        <p:txBody>
          <a:bodyPr/>
          <a:lstStyle>
            <a:lvl1pPr algn="l">
              <a:defRPr/>
            </a:lvl1pPr>
          </a:lstStyle>
          <a:p>
            <a:pPr>
              <a:defRPr/>
            </a:pPr>
            <a:fld id="{37EC8A20-BA03-4FF7-8742-03D8AD4CA4F4}" type="slidenum">
              <a:rPr lang="en-GB"/>
              <a:pPr>
                <a:defRPr/>
              </a:pPr>
              <a:t>‹#›</a:t>
            </a:fld>
            <a:endParaRPr lang="en-GB"/>
          </a:p>
        </p:txBody>
      </p:sp>
      <p:sp>
        <p:nvSpPr>
          <p:cNvPr id="9" name="Content Placeholder 2"/>
          <p:cNvSpPr>
            <a:spLocks noGrp="1"/>
          </p:cNvSpPr>
          <p:nvPr>
            <p:ph idx="1"/>
          </p:nvPr>
        </p:nvSpPr>
        <p:spPr bwMode="auto">
          <a:xfrm>
            <a:off x="457200" y="2276872"/>
            <a:ext cx="8229600" cy="3633788"/>
          </a:xfrm>
        </p:spPr>
        <p:txBody>
          <a:bodyPr/>
          <a:lstStyle>
            <a:lvl1pPr marL="342900" indent="-342900">
              <a:buClr>
                <a:srgbClr val="0F5494"/>
              </a:buClr>
              <a:buFont typeface="Arial"/>
              <a:buChar char="•"/>
              <a:defRPr/>
            </a:lvl1pPr>
            <a:lvl2pPr>
              <a:buClr>
                <a:srgbClr val="0F5494"/>
              </a:buClr>
              <a:defRPr/>
            </a:lvl2pPr>
          </a:lstStyle>
          <a:p>
            <a:pPr lvl="0">
              <a:defRPr/>
            </a:pPr>
            <a:r>
              <a:rPr lang="en-US"/>
              <a:t>Edit Master text styles</a:t>
            </a:r>
            <a:endParaRPr/>
          </a:p>
          <a:p>
            <a:pPr lvl="1">
              <a:defRPr/>
            </a:pPr>
            <a:r>
              <a:rPr lang="en-US"/>
              <a:t>Second level</a:t>
            </a:r>
            <a:endParaRPr/>
          </a:p>
          <a:p>
            <a:pPr lvl="2">
              <a:defRPr/>
            </a:pPr>
            <a:r>
              <a:rPr lang="en-US"/>
              <a:t>Third level</a:t>
            </a:r>
            <a:endParaRPr/>
          </a:p>
        </p:txBody>
      </p:sp>
      <p:sp>
        <p:nvSpPr>
          <p:cNvPr id="3" name="AutoShape 2" descr="Image result for unibl"/>
          <p:cNvSpPr>
            <a:spLocks noChangeAspect="1" noChangeArrowheads="1"/>
          </p:cNvSpPr>
          <p:nvPr userDrawn="1"/>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en-US"/>
          </a:p>
        </p:txBody>
      </p:sp>
      <p:sp>
        <p:nvSpPr>
          <p:cNvPr id="8" name="AutoShape 4" descr="Image result for unibl"/>
          <p:cNvSpPr>
            <a:spLocks noChangeAspect="1" noChangeArrowheads="1"/>
          </p:cNvSpPr>
          <p:nvPr userDrawn="1"/>
        </p:nvSpPr>
        <p:spPr bwMode="auto">
          <a:xfrm>
            <a:off x="307975" y="7937"/>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p:spTree>
      <p:nvGrpSpPr>
        <p:cNvPr id="1" name=""/>
        <p:cNvGrpSpPr/>
        <p:nvPr/>
      </p:nvGrpSpPr>
      <p:grpSpPr bwMode="auto">
        <a:xfrm>
          <a:off x="0" y="0"/>
          <a:ext cx="0" cy="0"/>
          <a:chOff x="0" y="0"/>
          <a:chExt cx="0" cy="0"/>
        </a:xfrm>
      </p:grpSpPr>
      <p:sp>
        <p:nvSpPr>
          <p:cNvPr id="2" name="Date Placeholder 1"/>
          <p:cNvSpPr>
            <a:spLocks noGrp="1"/>
          </p:cNvSpPr>
          <p:nvPr>
            <p:ph type="dt" sz="half" idx="10"/>
          </p:nvPr>
        </p:nvSpPr>
        <p:spPr bwMode="auto"/>
        <p:txBody>
          <a:bodyPr/>
          <a:lstStyle/>
          <a:p>
            <a:pPr>
              <a:defRPr/>
            </a:pPr>
            <a:fld id="{72652A5D-8CAC-40F3-BD28-5E856C7CEE9A}" type="datetimeFigureOut">
              <a:rPr lang="bg-BG"/>
              <a:pPr>
                <a:defRPr/>
              </a:pPr>
              <a:t>27.7.2023 г.</a:t>
            </a:fld>
            <a:endParaRPr lang="bg-BG"/>
          </a:p>
        </p:txBody>
      </p:sp>
      <p:sp>
        <p:nvSpPr>
          <p:cNvPr id="3" name="Footer Placeholder 2"/>
          <p:cNvSpPr>
            <a:spLocks noGrp="1"/>
          </p:cNvSpPr>
          <p:nvPr>
            <p:ph type="ftr" sz="quarter" idx="11"/>
          </p:nvPr>
        </p:nvSpPr>
        <p:spPr bwMode="auto"/>
        <p:txBody>
          <a:bodyPr/>
          <a:lstStyle/>
          <a:p>
            <a:pPr>
              <a:defRPr/>
            </a:pPr>
            <a:endParaRPr lang="bg-BG"/>
          </a:p>
        </p:txBody>
      </p:sp>
      <p:sp>
        <p:nvSpPr>
          <p:cNvPr id="4" name="Slide Number Placeholder 3"/>
          <p:cNvSpPr>
            <a:spLocks noGrp="1"/>
          </p:cNvSpPr>
          <p:nvPr>
            <p:ph type="sldNum" sz="quarter" idx="12"/>
          </p:nvPr>
        </p:nvSpPr>
        <p:spPr bwMode="auto"/>
        <p:txBody>
          <a:bodyPr/>
          <a:lstStyle/>
          <a:p>
            <a:pPr>
              <a:defRPr/>
            </a:pPr>
            <a:fld id="{CE82786E-7B2F-4B44-B7FF-FC5EF49D5199}" type="slidenum">
              <a:rPr lang="bg-BG"/>
              <a:pPr>
                <a:defRPr/>
              </a:pPr>
              <a:t>‹#›</a:t>
            </a:fld>
            <a:endParaRPr lang="bg-BG"/>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t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29841" y="457200"/>
            <a:ext cx="2949178" cy="1600200"/>
          </a:xfrm>
        </p:spPr>
        <p:txBody>
          <a:bodyPr anchor="b"/>
          <a:lstStyle>
            <a:lvl1pPr>
              <a:defRPr sz="2400"/>
            </a:lvl1pPr>
          </a:lstStyle>
          <a:p>
            <a:pPr>
              <a:defRPr/>
            </a:pPr>
            <a:r>
              <a:rPr lang="en-US"/>
              <a:t>Click to edit Master title style</a:t>
            </a:r>
            <a:endParaRPr lang="bg-BG"/>
          </a:p>
        </p:txBody>
      </p:sp>
      <p:sp>
        <p:nvSpPr>
          <p:cNvPr id="3" name="Content Placeholder 2"/>
          <p:cNvSpPr>
            <a:spLocks noGrp="1"/>
          </p:cNvSpPr>
          <p:nvPr>
            <p:ph idx="1"/>
          </p:nvPr>
        </p:nvSpPr>
        <p:spPr bwMode="auto">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bg-BG"/>
          </a:p>
        </p:txBody>
      </p:sp>
      <p:sp>
        <p:nvSpPr>
          <p:cNvPr id="4" name="Text Placeholder 3"/>
          <p:cNvSpPr>
            <a:spLocks noGrp="1"/>
          </p:cNvSpPr>
          <p:nvPr>
            <p:ph type="body" sz="half" idx="2"/>
          </p:nvPr>
        </p:nvSpPr>
        <p:spPr bwMode="auto">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defRPr/>
            </a:pPr>
            <a:r>
              <a:rPr lang="en-US"/>
              <a:t>Edit Master text styles</a:t>
            </a:r>
            <a:endParaRPr/>
          </a:p>
        </p:txBody>
      </p:sp>
      <p:sp>
        <p:nvSpPr>
          <p:cNvPr id="5" name="Date Placeholder 4"/>
          <p:cNvSpPr>
            <a:spLocks noGrp="1"/>
          </p:cNvSpPr>
          <p:nvPr>
            <p:ph type="dt" sz="half" idx="10"/>
          </p:nvPr>
        </p:nvSpPr>
        <p:spPr bwMode="auto"/>
        <p:txBody>
          <a:bodyPr/>
          <a:lstStyle/>
          <a:p>
            <a:pPr>
              <a:defRPr/>
            </a:pPr>
            <a:fld id="{72652A5D-8CAC-40F3-BD28-5E856C7CEE9A}" type="datetimeFigureOut">
              <a:rPr lang="bg-BG"/>
              <a:pPr>
                <a:defRPr/>
              </a:pPr>
              <a:t>27.7.2023 г.</a:t>
            </a:fld>
            <a:endParaRPr lang="bg-BG"/>
          </a:p>
        </p:txBody>
      </p:sp>
      <p:sp>
        <p:nvSpPr>
          <p:cNvPr id="6" name="Footer Placeholder 5"/>
          <p:cNvSpPr>
            <a:spLocks noGrp="1"/>
          </p:cNvSpPr>
          <p:nvPr>
            <p:ph type="ftr" sz="quarter" idx="11"/>
          </p:nvPr>
        </p:nvSpPr>
        <p:spPr bwMode="auto"/>
        <p:txBody>
          <a:bodyPr/>
          <a:lstStyle/>
          <a:p>
            <a:pPr>
              <a:defRPr/>
            </a:pPr>
            <a:endParaRPr lang="bg-BG"/>
          </a:p>
        </p:txBody>
      </p:sp>
      <p:sp>
        <p:nvSpPr>
          <p:cNvPr id="7" name="Slide Number Placeholder 6"/>
          <p:cNvSpPr>
            <a:spLocks noGrp="1"/>
          </p:cNvSpPr>
          <p:nvPr>
            <p:ph type="sldNum" sz="quarter" idx="12"/>
          </p:nvPr>
        </p:nvSpPr>
        <p:spPr bwMode="auto"/>
        <p:txBody>
          <a:bodyPr/>
          <a:lstStyle/>
          <a:p>
            <a:pPr>
              <a:defRPr/>
            </a:pPr>
            <a:fld id="{CE82786E-7B2F-4B44-B7FF-FC5EF49D5199}" type="slidenum">
              <a:rPr lang="bg-BG"/>
              <a:pPr>
                <a:defRPr/>
              </a:pPr>
              <a:t>‹#›</a:t>
            </a:fld>
            <a:endParaRPr lang="bg-BG"/>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type="picTx" preserve="1" userDrawn="1">
  <p:cSld name="Picture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29841" y="457200"/>
            <a:ext cx="2949178" cy="1600200"/>
          </a:xfrm>
        </p:spPr>
        <p:txBody>
          <a:bodyPr anchor="b"/>
          <a:lstStyle>
            <a:lvl1pPr>
              <a:defRPr sz="2400"/>
            </a:lvl1pPr>
          </a:lstStyle>
          <a:p>
            <a:pPr>
              <a:defRPr/>
            </a:pPr>
            <a:r>
              <a:rPr lang="en-US"/>
              <a:t>Click to edit Master title style</a:t>
            </a:r>
            <a:endParaRPr lang="bg-BG"/>
          </a:p>
        </p:txBody>
      </p:sp>
      <p:sp>
        <p:nvSpPr>
          <p:cNvPr id="3" name="Picture Placeholder 2"/>
          <p:cNvSpPr>
            <a:spLocks noGrp="1"/>
          </p:cNvSpPr>
          <p:nvPr>
            <p:ph type="pic" idx="1"/>
          </p:nvPr>
        </p:nvSpPr>
        <p:spPr bwMode="auto">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a:defRPr/>
            </a:pPr>
            <a:endParaRPr lang="bg-BG"/>
          </a:p>
        </p:txBody>
      </p:sp>
      <p:sp>
        <p:nvSpPr>
          <p:cNvPr id="4" name="Text Placeholder 3"/>
          <p:cNvSpPr>
            <a:spLocks noGrp="1"/>
          </p:cNvSpPr>
          <p:nvPr>
            <p:ph type="body" sz="half" idx="2"/>
          </p:nvPr>
        </p:nvSpPr>
        <p:spPr bwMode="auto">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defRPr/>
            </a:pPr>
            <a:r>
              <a:rPr lang="en-US"/>
              <a:t>Edit Master text styles</a:t>
            </a:r>
            <a:endParaRPr/>
          </a:p>
        </p:txBody>
      </p:sp>
      <p:sp>
        <p:nvSpPr>
          <p:cNvPr id="5" name="Date Placeholder 4"/>
          <p:cNvSpPr>
            <a:spLocks noGrp="1"/>
          </p:cNvSpPr>
          <p:nvPr>
            <p:ph type="dt" sz="half" idx="10"/>
          </p:nvPr>
        </p:nvSpPr>
        <p:spPr bwMode="auto"/>
        <p:txBody>
          <a:bodyPr/>
          <a:lstStyle/>
          <a:p>
            <a:pPr>
              <a:defRPr/>
            </a:pPr>
            <a:fld id="{72652A5D-8CAC-40F3-BD28-5E856C7CEE9A}" type="datetimeFigureOut">
              <a:rPr lang="bg-BG"/>
              <a:pPr>
                <a:defRPr/>
              </a:pPr>
              <a:t>27.7.2023 г.</a:t>
            </a:fld>
            <a:endParaRPr lang="bg-BG"/>
          </a:p>
        </p:txBody>
      </p:sp>
      <p:sp>
        <p:nvSpPr>
          <p:cNvPr id="6" name="Footer Placeholder 5"/>
          <p:cNvSpPr>
            <a:spLocks noGrp="1"/>
          </p:cNvSpPr>
          <p:nvPr>
            <p:ph type="ftr" sz="quarter" idx="11"/>
          </p:nvPr>
        </p:nvSpPr>
        <p:spPr bwMode="auto"/>
        <p:txBody>
          <a:bodyPr/>
          <a:lstStyle/>
          <a:p>
            <a:pPr>
              <a:defRPr/>
            </a:pPr>
            <a:endParaRPr lang="bg-BG"/>
          </a:p>
        </p:txBody>
      </p:sp>
      <p:sp>
        <p:nvSpPr>
          <p:cNvPr id="7" name="Slide Number Placeholder 6"/>
          <p:cNvSpPr>
            <a:spLocks noGrp="1"/>
          </p:cNvSpPr>
          <p:nvPr>
            <p:ph type="sldNum" sz="quarter" idx="12"/>
          </p:nvPr>
        </p:nvSpPr>
        <p:spPr bwMode="auto"/>
        <p:txBody>
          <a:bodyPr/>
          <a:lstStyle/>
          <a:p>
            <a:pPr>
              <a:defRPr/>
            </a:pPr>
            <a:fld id="{CE82786E-7B2F-4B44-B7FF-FC5EF49D5199}" type="slidenum">
              <a:rPr lang="bg-BG"/>
              <a:pPr>
                <a:defRPr/>
              </a:pPr>
              <a:t>‹#›</a:t>
            </a:fld>
            <a:endParaRPr lang="bg-BG"/>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type="vertTx" preserve="1" userDrawn="1">
  <p:cSld name="Title and Vertical Tex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lang="bg-BG"/>
          </a:p>
        </p:txBody>
      </p:sp>
      <p:sp>
        <p:nvSpPr>
          <p:cNvPr id="3" name="Vertical Text Placeholder 2"/>
          <p:cNvSpPr>
            <a:spLocks noGrp="1"/>
          </p:cNvSpPr>
          <p:nvPr>
            <p:ph type="body" orient="vert" idx="1"/>
          </p:nvPr>
        </p:nvSpPr>
        <p:spPr bwMode="auto"/>
        <p:txBody>
          <a:bodyPr vert="eaVert"/>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bg-BG"/>
          </a:p>
        </p:txBody>
      </p:sp>
      <p:sp>
        <p:nvSpPr>
          <p:cNvPr id="4" name="Date Placeholder 3"/>
          <p:cNvSpPr>
            <a:spLocks noGrp="1"/>
          </p:cNvSpPr>
          <p:nvPr>
            <p:ph type="dt" sz="half" idx="10"/>
          </p:nvPr>
        </p:nvSpPr>
        <p:spPr bwMode="auto"/>
        <p:txBody>
          <a:bodyPr/>
          <a:lstStyle/>
          <a:p>
            <a:pPr>
              <a:defRPr/>
            </a:pPr>
            <a:fld id="{72652A5D-8CAC-40F3-BD28-5E856C7CEE9A}" type="datetimeFigureOut">
              <a:rPr lang="bg-BG"/>
              <a:pPr>
                <a:defRPr/>
              </a:pPr>
              <a:t>27.7.2023 г.</a:t>
            </a:fld>
            <a:endParaRPr lang="bg-BG"/>
          </a:p>
        </p:txBody>
      </p:sp>
      <p:sp>
        <p:nvSpPr>
          <p:cNvPr id="5" name="Footer Placeholder 4"/>
          <p:cNvSpPr>
            <a:spLocks noGrp="1"/>
          </p:cNvSpPr>
          <p:nvPr>
            <p:ph type="ftr" sz="quarter" idx="11"/>
          </p:nvPr>
        </p:nvSpPr>
        <p:spPr bwMode="auto"/>
        <p:txBody>
          <a:bodyPr/>
          <a:lstStyle/>
          <a:p>
            <a:pPr>
              <a:defRPr/>
            </a:pPr>
            <a:endParaRPr lang="bg-BG"/>
          </a:p>
        </p:txBody>
      </p:sp>
      <p:sp>
        <p:nvSpPr>
          <p:cNvPr id="6" name="Slide Number Placeholder 5"/>
          <p:cNvSpPr>
            <a:spLocks noGrp="1"/>
          </p:cNvSpPr>
          <p:nvPr>
            <p:ph type="sldNum" sz="quarter" idx="12"/>
          </p:nvPr>
        </p:nvSpPr>
        <p:spPr bwMode="auto"/>
        <p:txBody>
          <a:bodyPr/>
          <a:lstStyle/>
          <a:p>
            <a:pPr>
              <a:defRPr/>
            </a:pPr>
            <a:fld id="{CE82786E-7B2F-4B44-B7FF-FC5EF49D5199}" type="slidenum">
              <a:rPr lang="bg-BG"/>
              <a:pPr>
                <a:defRPr/>
              </a:pPr>
              <a:t>‹#›</a:t>
            </a:fld>
            <a:endParaRPr lang="bg-BG"/>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cal Title and Text">
    <p:spTree>
      <p:nvGrpSpPr>
        <p:cNvPr id="1" name=""/>
        <p:cNvGrpSpPr/>
        <p:nvPr/>
      </p:nvGrpSpPr>
      <p:grpSpPr bwMode="auto">
        <a:xfrm>
          <a:off x="0" y="0"/>
          <a:ext cx="0" cy="0"/>
          <a:chOff x="0" y="0"/>
          <a:chExt cx="0" cy="0"/>
        </a:xfrm>
      </p:grpSpPr>
      <p:sp>
        <p:nvSpPr>
          <p:cNvPr id="2" name="Vertical Title 1"/>
          <p:cNvSpPr>
            <a:spLocks noGrp="1"/>
          </p:cNvSpPr>
          <p:nvPr>
            <p:ph type="title" orient="vert"/>
          </p:nvPr>
        </p:nvSpPr>
        <p:spPr bwMode="auto">
          <a:xfrm>
            <a:off x="6543675" y="365125"/>
            <a:ext cx="1971675" cy="5811838"/>
          </a:xfrm>
        </p:spPr>
        <p:txBody>
          <a:bodyPr vert="eaVert"/>
          <a:lstStyle/>
          <a:p>
            <a:pPr>
              <a:defRPr/>
            </a:pPr>
            <a:r>
              <a:rPr lang="en-US"/>
              <a:t>Click to edit Master title style</a:t>
            </a:r>
            <a:endParaRPr lang="bg-BG"/>
          </a:p>
        </p:txBody>
      </p:sp>
      <p:sp>
        <p:nvSpPr>
          <p:cNvPr id="3" name="Vertical Text Placeholder 2"/>
          <p:cNvSpPr>
            <a:spLocks noGrp="1"/>
          </p:cNvSpPr>
          <p:nvPr>
            <p:ph type="body" orient="vert" idx="1"/>
          </p:nvPr>
        </p:nvSpPr>
        <p:spPr bwMode="auto">
          <a:xfrm>
            <a:off x="628650" y="365125"/>
            <a:ext cx="5800725" cy="5811838"/>
          </a:xfrm>
        </p:spPr>
        <p:txBody>
          <a:bodyPr vert="eaVert"/>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bg-BG"/>
          </a:p>
        </p:txBody>
      </p:sp>
      <p:sp>
        <p:nvSpPr>
          <p:cNvPr id="4" name="Date Placeholder 3"/>
          <p:cNvSpPr>
            <a:spLocks noGrp="1"/>
          </p:cNvSpPr>
          <p:nvPr>
            <p:ph type="dt" sz="half" idx="10"/>
          </p:nvPr>
        </p:nvSpPr>
        <p:spPr bwMode="auto"/>
        <p:txBody>
          <a:bodyPr/>
          <a:lstStyle/>
          <a:p>
            <a:pPr>
              <a:defRPr/>
            </a:pPr>
            <a:fld id="{72652A5D-8CAC-40F3-BD28-5E856C7CEE9A}" type="datetimeFigureOut">
              <a:rPr lang="bg-BG"/>
              <a:pPr>
                <a:defRPr/>
              </a:pPr>
              <a:t>27.7.2023 г.</a:t>
            </a:fld>
            <a:endParaRPr lang="bg-BG"/>
          </a:p>
        </p:txBody>
      </p:sp>
      <p:sp>
        <p:nvSpPr>
          <p:cNvPr id="5" name="Footer Placeholder 4"/>
          <p:cNvSpPr>
            <a:spLocks noGrp="1"/>
          </p:cNvSpPr>
          <p:nvPr>
            <p:ph type="ftr" sz="quarter" idx="11"/>
          </p:nvPr>
        </p:nvSpPr>
        <p:spPr bwMode="auto"/>
        <p:txBody>
          <a:bodyPr/>
          <a:lstStyle/>
          <a:p>
            <a:pPr>
              <a:defRPr/>
            </a:pPr>
            <a:endParaRPr lang="bg-BG"/>
          </a:p>
        </p:txBody>
      </p:sp>
      <p:sp>
        <p:nvSpPr>
          <p:cNvPr id="6" name="Slide Number Placeholder 5"/>
          <p:cNvSpPr>
            <a:spLocks noGrp="1"/>
          </p:cNvSpPr>
          <p:nvPr>
            <p:ph type="sldNum" sz="quarter" idx="12"/>
          </p:nvPr>
        </p:nvSpPr>
        <p:spPr bwMode="auto"/>
        <p:txBody>
          <a:bodyPr/>
          <a:lstStyle/>
          <a:p>
            <a:pPr>
              <a:defRPr/>
            </a:pPr>
            <a:fld id="{CE82786E-7B2F-4B44-B7FF-FC5EF49D5199}" type="slidenum">
              <a:rPr lang="bg-BG"/>
              <a:pPr>
                <a:defRPr/>
              </a:pPr>
              <a:t>‹#›</a:t>
            </a:fld>
            <a:endParaRPr lang="bg-BG"/>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PhAnim="0" type="title" preserve="1" userDrawn="1">
  <p:cSld name="Title Slide">
    <p:spTree>
      <p:nvGrpSpPr>
        <p:cNvPr id="1" name=""/>
        <p:cNvGrpSpPr/>
        <p:nvPr/>
      </p:nvGrpSpPr>
      <p:grpSpPr bwMode="auto">
        <a:xfrm>
          <a:off x="0" y="0"/>
          <a:ext cx="0" cy="0"/>
          <a:chOff x="0" y="0"/>
          <a:chExt cx="0" cy="0"/>
        </a:xfrm>
      </p:grpSpPr>
      <p:pic>
        <p:nvPicPr>
          <p:cNvPr id="4" name="Picture 2" descr="CERCLES"/>
          <p:cNvPicPr>
            <a:picLocks noChangeAspect="1" noChangeArrowheads="1"/>
          </p:cNvPicPr>
          <p:nvPr/>
        </p:nvPicPr>
        <p:blipFill>
          <a:blip r:embed="rId2" cstate="print"/>
          <a:stretch/>
        </p:blipFill>
        <p:spPr bwMode="auto">
          <a:xfrm>
            <a:off x="827088" y="1784350"/>
            <a:ext cx="6553200" cy="4706938"/>
          </a:xfrm>
          <a:prstGeom prst="rect">
            <a:avLst/>
          </a:prstGeom>
          <a:noFill/>
          <a:ln w="9525">
            <a:noFill/>
            <a:miter lim="800000"/>
            <a:headEnd/>
            <a:tailEnd/>
          </a:ln>
        </p:spPr>
      </p:pic>
      <p:pic>
        <p:nvPicPr>
          <p:cNvPr id="5" name="Picture 5" descr="LOGO"/>
          <p:cNvPicPr>
            <a:picLocks noChangeAspect="1" noChangeArrowheads="1"/>
          </p:cNvPicPr>
          <p:nvPr/>
        </p:nvPicPr>
        <p:blipFill>
          <a:blip r:embed="rId3" cstate="print"/>
          <a:stretch/>
        </p:blipFill>
        <p:spPr bwMode="auto">
          <a:xfrm>
            <a:off x="6891338" y="5848350"/>
            <a:ext cx="2073275" cy="893763"/>
          </a:xfrm>
          <a:prstGeom prst="rect">
            <a:avLst/>
          </a:prstGeom>
          <a:noFill/>
          <a:ln w="9525">
            <a:noFill/>
            <a:miter lim="800000"/>
            <a:headEnd/>
            <a:tailEnd/>
          </a:ln>
        </p:spPr>
      </p:pic>
      <p:sp>
        <p:nvSpPr>
          <p:cNvPr id="6" name="Line 6"/>
          <p:cNvSpPr>
            <a:spLocks noChangeShapeType="1"/>
          </p:cNvSpPr>
          <p:nvPr/>
        </p:nvSpPr>
        <p:spPr bwMode="auto">
          <a:xfrm flipH="1">
            <a:off x="2771775" y="1628775"/>
            <a:ext cx="5832475" cy="0"/>
          </a:xfrm>
          <a:prstGeom prst="line">
            <a:avLst/>
          </a:prstGeom>
          <a:noFill/>
          <a:ln w="12700">
            <a:solidFill>
              <a:srgbClr val="2B679F"/>
            </a:solidFill>
            <a:round/>
            <a:headEnd/>
            <a:tailEnd/>
          </a:ln>
          <a:effectLst/>
        </p:spPr>
        <p:txBody>
          <a:bodyPr/>
          <a:lstStyle/>
          <a:p>
            <a:pPr algn="ctr">
              <a:defRPr/>
            </a:pPr>
            <a:endParaRPr lang="en-GB" sz="1800" b="0">
              <a:solidFill>
                <a:srgbClr val="000000"/>
              </a:solidFill>
              <a:latin typeface="Arial"/>
            </a:endParaRPr>
          </a:p>
        </p:txBody>
      </p:sp>
      <p:sp>
        <p:nvSpPr>
          <p:cNvPr id="5123" name="Rectangle 3"/>
          <p:cNvSpPr>
            <a:spLocks noGrp="1" noChangeArrowheads="1"/>
          </p:cNvSpPr>
          <p:nvPr>
            <p:ph type="ctrTitle"/>
          </p:nvPr>
        </p:nvSpPr>
        <p:spPr bwMode="auto">
          <a:xfrm>
            <a:off x="2700338" y="981075"/>
            <a:ext cx="5616575" cy="935038"/>
          </a:xfrm>
        </p:spPr>
        <p:txBody>
          <a:bodyPr/>
          <a:lstStyle>
            <a:lvl1pPr algn="l">
              <a:defRPr sz="2000"/>
            </a:lvl1pPr>
          </a:lstStyle>
          <a:p>
            <a:pPr>
              <a:defRPr/>
            </a:pPr>
            <a:r>
              <a:rPr lang="en-GB"/>
              <a:t>Click to edit Master title style</a:t>
            </a:r>
            <a:endParaRPr/>
          </a:p>
        </p:txBody>
      </p:sp>
      <p:sp>
        <p:nvSpPr>
          <p:cNvPr id="5124" name="Rectangle 4"/>
          <p:cNvSpPr>
            <a:spLocks noGrp="1" noChangeArrowheads="1"/>
          </p:cNvSpPr>
          <p:nvPr>
            <p:ph type="subTitle" idx="1"/>
          </p:nvPr>
        </p:nvSpPr>
        <p:spPr bwMode="auto">
          <a:xfrm>
            <a:off x="2738437" y="1773238"/>
            <a:ext cx="5721350" cy="504825"/>
          </a:xfrm>
        </p:spPr>
        <p:txBody>
          <a:bodyPr/>
          <a:lstStyle>
            <a:lvl1pPr marL="0" indent="0">
              <a:buFont typeface="Arial"/>
              <a:buNone/>
              <a:defRPr sz="1800"/>
            </a:lvl1pPr>
          </a:lstStyle>
          <a:p>
            <a:pPr>
              <a:defRPr/>
            </a:pPr>
            <a:r>
              <a:rPr lang="en-GB"/>
              <a:t>Click to edit Master subtitle style</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lang="en-GB"/>
          </a:p>
        </p:txBody>
      </p:sp>
      <p:sp>
        <p:nvSpPr>
          <p:cNvPr id="3" name="Content Placeholder 2"/>
          <p:cNvSpPr>
            <a:spLocks noGrp="1"/>
          </p:cNvSpPr>
          <p:nvPr>
            <p:ph idx="1"/>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PhAnim="0" preserve="1" userDrawn="1">
  <p:cSld name="Blank">
    <p:spTree>
      <p:nvGrpSpPr>
        <p:cNvPr id="1" name=""/>
        <p:cNvGrpSpPr/>
        <p:nvPr/>
      </p:nvGrpSpPr>
      <p:grpSpPr bwMode="auto">
        <a:xfrm>
          <a:off x="0" y="0"/>
          <a:ext cx="0" cy="0"/>
          <a:chOff x="0" y="0"/>
          <a:chExt cx="0" cy="0"/>
        </a:xfrm>
      </p:grpSpPr>
      <p:sp>
        <p:nvSpPr>
          <p:cNvPr id="4" name="Title 1"/>
          <p:cNvSpPr/>
          <p:nvPr userDrawn="1"/>
        </p:nvSpPr>
        <p:spPr bwMode="auto">
          <a:xfrm>
            <a:off x="1295400" y="609600"/>
            <a:ext cx="6858000" cy="990600"/>
          </a:xfrm>
          <a:prstGeom prst="rect">
            <a:avLst/>
          </a:prstGeom>
          <a:noFill/>
          <a:ln w="9525">
            <a:noFill/>
            <a:miter lim="800000"/>
            <a:headEnd/>
            <a:tailEnd/>
          </a:ln>
        </p:spPr>
        <p:txBody>
          <a:bodyPr anchor="ctr"/>
          <a:lstStyle/>
          <a:p>
            <a:pPr>
              <a:defRPr/>
            </a:pPr>
            <a:endParaRPr lang="en-GB" sz="2000" b="0">
              <a:solidFill>
                <a:srgbClr val="FF0000"/>
              </a:solidFill>
              <a:latin typeface="Arial"/>
              <a:ea typeface="ＭＳ Ｐゴシック"/>
              <a:cs typeface="ＭＳ Ｐゴシック"/>
            </a:endParaRPr>
          </a:p>
        </p:txBody>
      </p:sp>
      <p:sp>
        <p:nvSpPr>
          <p:cNvPr id="3" name="Title 1"/>
          <p:cNvSpPr>
            <a:spLocks noGrp="1"/>
          </p:cNvSpPr>
          <p:nvPr>
            <p:ph type="title"/>
          </p:nvPr>
        </p:nvSpPr>
        <p:spPr bwMode="auto">
          <a:xfrm>
            <a:off x="1219200" y="533400"/>
            <a:ext cx="7467600" cy="1066800"/>
          </a:xfrm>
        </p:spPr>
        <p:txBody>
          <a:bodyPr/>
          <a:lstStyle/>
          <a:p>
            <a:pPr>
              <a:defRPr/>
            </a:pPr>
            <a:r>
              <a:rPr lang="en-US"/>
              <a:t>Click to edit Master title style</a:t>
            </a:r>
            <a:endParaRPr lang="en-GB"/>
          </a:p>
        </p:txBody>
      </p:sp>
      <p:sp>
        <p:nvSpPr>
          <p:cNvPr id="5" name="Rectangle 3"/>
          <p:cNvSpPr>
            <a:spLocks noGrp="1" noChangeArrowheads="1"/>
          </p:cNvSpPr>
          <p:nvPr>
            <p:ph idx="1"/>
          </p:nvPr>
        </p:nvSpPr>
        <p:spPr bwMode="auto">
          <a:xfrm>
            <a:off x="1219200" y="1905000"/>
            <a:ext cx="7467600" cy="4221163"/>
          </a:xfrm>
          <a:prstGeom prst="rect">
            <a:avLst/>
          </a:prstGeom>
          <a:noFill/>
          <a:ln w="9525">
            <a:noFill/>
            <a:miter lim="800000"/>
            <a:headEnd/>
            <a:tailEnd/>
          </a:ln>
        </p:spPr>
        <p:txBody>
          <a:bodyPr/>
          <a:lstStyle/>
          <a:p>
            <a:pPr lvl="0">
              <a:defRPr/>
            </a:pPr>
            <a:r>
              <a:rPr lang="en-GB"/>
              <a:t>Click to edit Master text styles</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PhAnim="0" type="blank" preserve="1" userDrawn="1">
  <p:cSld name="1_Blank">
    <p:spTree>
      <p:nvGrpSpPr>
        <p:cNvPr id="1" name=""/>
        <p:cNvGrpSpPr/>
        <p:nvPr/>
      </p:nvGrpSpPr>
      <p:grpSpPr bwMode="auto">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PhAnim="0" userDrawn="1">
  <p:cSld name="Picture and Content (half page)">
    <p:spTree>
      <p:nvGrpSpPr>
        <p:cNvPr id="1" name=""/>
        <p:cNvGrpSpPr/>
        <p:nvPr/>
      </p:nvGrpSpPr>
      <p:grpSpPr bwMode="auto">
        <a:xfrm>
          <a:off x="0" y="0"/>
          <a:ext cx="0" cy="0"/>
          <a:chOff x="0" y="0"/>
          <a:chExt cx="0" cy="0"/>
        </a:xfrm>
      </p:grpSpPr>
      <p:sp>
        <p:nvSpPr>
          <p:cNvPr id="3" name="Content Placeholder 2"/>
          <p:cNvSpPr>
            <a:spLocks noGrp="1"/>
          </p:cNvSpPr>
          <p:nvPr>
            <p:ph idx="1"/>
          </p:nvPr>
        </p:nvSpPr>
        <p:spPr bwMode="auto">
          <a:xfrm>
            <a:off x="5112792" y="1825626"/>
            <a:ext cx="3695131" cy="3769957"/>
          </a:xfrm>
        </p:spPr>
        <p:txBody>
          <a:bodyPr>
            <a:noAutofit/>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Slide Number Placeholder 5"/>
          <p:cNvSpPr>
            <a:spLocks noGrp="1"/>
          </p:cNvSpPr>
          <p:nvPr>
            <p:ph type="sldNum" sz="quarter" idx="12"/>
          </p:nvPr>
        </p:nvSpPr>
        <p:spPr bwMode="auto"/>
        <p:txBody>
          <a:bodyPr/>
          <a:lstStyle/>
          <a:p>
            <a:pPr>
              <a:defRPr/>
            </a:pPr>
            <a:fld id="{F46C79FD-C571-418B-AB0F-5EE936C85276}" type="slidenum">
              <a:rPr lang="en-GB"/>
              <a:pPr>
                <a:defRPr/>
              </a:pPr>
              <a:t>‹#›</a:t>
            </a:fld>
            <a:endParaRPr lang="en-GB"/>
          </a:p>
        </p:txBody>
      </p:sp>
      <p:sp>
        <p:nvSpPr>
          <p:cNvPr id="10" name="Title Placeholder 1"/>
          <p:cNvSpPr>
            <a:spLocks noGrp="1"/>
          </p:cNvSpPr>
          <p:nvPr>
            <p:ph type="title"/>
          </p:nvPr>
        </p:nvSpPr>
        <p:spPr bwMode="auto">
          <a:xfrm>
            <a:off x="5112792" y="482861"/>
            <a:ext cx="3501950" cy="782357"/>
          </a:xfrm>
          <a:prstGeom prst="rect">
            <a:avLst/>
          </a:prstGeom>
        </p:spPr>
        <p:txBody>
          <a:bodyPr vert="horz" lIns="91440" tIns="45720" rIns="91440" bIns="0" rtlCol="0" anchor="b" anchorCtr="0">
            <a:noAutofit/>
          </a:bodyPr>
          <a:lstStyle/>
          <a:p>
            <a:pPr>
              <a:defRPr/>
            </a:pPr>
            <a:r>
              <a:rPr lang="en-US"/>
              <a:t>Click to edit Master title style</a:t>
            </a:r>
            <a:endParaRPr lang="en-GB"/>
          </a:p>
        </p:txBody>
      </p:sp>
      <p:sp>
        <p:nvSpPr>
          <p:cNvPr id="7" name="Picture Placeholder 4"/>
          <p:cNvSpPr>
            <a:spLocks noGrp="1"/>
          </p:cNvSpPr>
          <p:nvPr>
            <p:ph type="pic" sz="quarter" idx="13"/>
          </p:nvPr>
        </p:nvSpPr>
        <p:spPr bwMode="auto">
          <a:xfrm>
            <a:off x="-34787" y="-46383"/>
            <a:ext cx="4606787" cy="6964017"/>
          </a:xfrm>
          <a:prstGeom prst="rect">
            <a:avLst/>
          </a:prstGeom>
          <a:solidFill>
            <a:schemeClr val="bg2"/>
          </a:solidFill>
          <a:ln w="28575">
            <a:solidFill>
              <a:schemeClr val="accent5"/>
            </a:solidFill>
          </a:ln>
        </p:spPr>
        <p:txBody>
          <a:bodyPr/>
          <a:lstStyle/>
          <a:p>
            <a:pPr>
              <a:defRPr/>
            </a:pPr>
            <a:r>
              <a:rPr lang="en-US"/>
              <a:t>Click icon to add picture</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Section Header">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722313" y="4406900"/>
            <a:ext cx="7772400" cy="1362075"/>
          </a:xfrm>
        </p:spPr>
        <p:txBody>
          <a:bodyPr anchor="t"/>
          <a:lstStyle>
            <a:lvl1pPr algn="l">
              <a:defRPr sz="4000" b="1" cap="all"/>
            </a:lvl1pPr>
          </a:lstStyle>
          <a:p>
            <a:pPr>
              <a:defRPr/>
            </a:pPr>
            <a:r>
              <a:rPr lang="en-US"/>
              <a:t>Click to edit Master title style</a:t>
            </a:r>
            <a:endParaRPr lang="en-GB"/>
          </a:p>
        </p:txBody>
      </p:sp>
      <p:sp>
        <p:nvSpPr>
          <p:cNvPr id="3" name="Text Placeholder 2"/>
          <p:cNvSpPr>
            <a:spLocks noGrp="1"/>
          </p:cNvSpPr>
          <p:nvPr>
            <p:ph type="body" idx="1"/>
          </p:nvPr>
        </p:nvSpPr>
        <p:spPr bwMode="auto">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defRPr/>
            </a:pPr>
            <a:r>
              <a:rPr lang="en-US"/>
              <a:t>Edit Master text styles</a:t>
            </a:r>
            <a:endParaRPr/>
          </a:p>
        </p:txBody>
      </p:sp>
      <p:sp>
        <p:nvSpPr>
          <p:cNvPr id="4" name="Rectangle 4"/>
          <p:cNvSpPr>
            <a:spLocks noGrp="1" noChangeArrowheads="1"/>
          </p:cNvSpPr>
          <p:nvPr>
            <p:ph type="dt" sz="half" idx="10"/>
          </p:nvPr>
        </p:nvSpPr>
        <p:spPr bwMode="auto">
          <a:ln/>
        </p:spPr>
        <p:txBody>
          <a:bodyPr/>
          <a:lstStyle>
            <a:lvl1pPr>
              <a:defRPr/>
            </a:lvl1pPr>
          </a:lstStyle>
          <a:p>
            <a:pPr>
              <a:defRPr/>
            </a:pPr>
            <a:endParaRPr lang="en-GB"/>
          </a:p>
        </p:txBody>
      </p:sp>
      <p:sp>
        <p:nvSpPr>
          <p:cNvPr id="5" name="Rectangle 5"/>
          <p:cNvSpPr>
            <a:spLocks noGrp="1" noChangeArrowheads="1"/>
          </p:cNvSpPr>
          <p:nvPr>
            <p:ph type="ftr" sz="quarter" idx="11"/>
          </p:nvPr>
        </p:nvSpPr>
        <p:spPr bwMode="auto">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bwMode="auto">
          <a:ln/>
        </p:spPr>
        <p:txBody>
          <a:bodyPr/>
          <a:lstStyle>
            <a:lvl1pPr>
              <a:defRPr/>
            </a:lvl1pPr>
          </a:lstStyle>
          <a:p>
            <a:pPr>
              <a:defRPr/>
            </a:pPr>
            <a:fld id="{F5E88F9B-71EE-4D5C-B44E-012EF44E925A}"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Two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lang="en-GB"/>
          </a:p>
        </p:txBody>
      </p:sp>
      <p:sp>
        <p:nvSpPr>
          <p:cNvPr id="3" name="Content Placeholder 2"/>
          <p:cNvSpPr>
            <a:spLocks noGrp="1"/>
          </p:cNvSpPr>
          <p:nvPr>
            <p:ph sz="half" idx="1"/>
          </p:nvPr>
        </p:nvSpPr>
        <p:spPr bwMode="auto">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4" name="Content Placeholder 3"/>
          <p:cNvSpPr>
            <a:spLocks noGrp="1"/>
          </p:cNvSpPr>
          <p:nvPr>
            <p:ph sz="half" idx="2"/>
          </p:nvPr>
        </p:nvSpPr>
        <p:spPr bwMode="auto">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5" name="Rectangle 4"/>
          <p:cNvSpPr>
            <a:spLocks noGrp="1" noChangeArrowheads="1"/>
          </p:cNvSpPr>
          <p:nvPr>
            <p:ph type="dt" sz="half" idx="10"/>
          </p:nvPr>
        </p:nvSpPr>
        <p:spPr bwMode="auto">
          <a:ln/>
        </p:spPr>
        <p:txBody>
          <a:bodyPr/>
          <a:lstStyle>
            <a:lvl1pPr>
              <a:defRPr/>
            </a:lvl1pPr>
          </a:lstStyle>
          <a:p>
            <a:pPr>
              <a:defRPr/>
            </a:pPr>
            <a:endParaRPr lang="en-GB"/>
          </a:p>
        </p:txBody>
      </p:sp>
      <p:sp>
        <p:nvSpPr>
          <p:cNvPr id="6" name="Rectangle 5"/>
          <p:cNvSpPr>
            <a:spLocks noGrp="1" noChangeArrowheads="1"/>
          </p:cNvSpPr>
          <p:nvPr>
            <p:ph type="ftr" sz="quarter" idx="11"/>
          </p:nvPr>
        </p:nvSpPr>
        <p:spPr bwMode="auto">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bwMode="auto">
          <a:ln/>
        </p:spPr>
        <p:txBody>
          <a:bodyPr/>
          <a:lstStyle>
            <a:lvl1pPr>
              <a:defRPr/>
            </a:lvl1pPr>
          </a:lstStyle>
          <a:p>
            <a:pPr>
              <a:defRPr/>
            </a:pPr>
            <a:fld id="{396CDD1B-50E0-44E8-82B7-F85F69F6D40C}"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is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457200" y="274638"/>
            <a:ext cx="8229600" cy="1143000"/>
          </a:xfrm>
        </p:spPr>
        <p:txBody>
          <a:bodyPr/>
          <a:lstStyle>
            <a:lvl1pPr>
              <a:defRPr/>
            </a:lvl1pPr>
          </a:lstStyle>
          <a:p>
            <a:pPr>
              <a:defRPr/>
            </a:pPr>
            <a:r>
              <a:rPr lang="en-US"/>
              <a:t>Click to edit Master title style</a:t>
            </a:r>
            <a:endParaRPr lang="en-GB"/>
          </a:p>
        </p:txBody>
      </p:sp>
      <p:sp>
        <p:nvSpPr>
          <p:cNvPr id="3" name="Text Placeholder 2"/>
          <p:cNvSpPr>
            <a:spLocks noGrp="1"/>
          </p:cNvSpPr>
          <p:nvPr>
            <p:ph type="body" idx="1"/>
          </p:nvPr>
        </p:nvSpPr>
        <p:spPr bwMode="auto">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Edit Master text styles</a:t>
            </a:r>
            <a:endParaRPr/>
          </a:p>
        </p:txBody>
      </p:sp>
      <p:sp>
        <p:nvSpPr>
          <p:cNvPr id="4" name="Content Placeholder 3"/>
          <p:cNvSpPr>
            <a:spLocks noGrp="1"/>
          </p:cNvSpPr>
          <p:nvPr>
            <p:ph sz="half" idx="2"/>
          </p:nvPr>
        </p:nvSpPr>
        <p:spPr bwMode="auto">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5" name="Text Placeholder 4"/>
          <p:cNvSpPr>
            <a:spLocks noGrp="1"/>
          </p:cNvSpPr>
          <p:nvPr>
            <p:ph type="body" sz="quarter" idx="3"/>
          </p:nvPr>
        </p:nvSpPr>
        <p:spPr bwMode="auto">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Edit Master text styles</a:t>
            </a:r>
            <a:endParaRPr/>
          </a:p>
        </p:txBody>
      </p:sp>
      <p:sp>
        <p:nvSpPr>
          <p:cNvPr id="6" name="Content Placeholder 5"/>
          <p:cNvSpPr>
            <a:spLocks noGrp="1"/>
          </p:cNvSpPr>
          <p:nvPr>
            <p:ph sz="quarter" idx="4"/>
          </p:nvPr>
        </p:nvSpPr>
        <p:spPr bwMode="auto">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7" name="Rectangle 4"/>
          <p:cNvSpPr>
            <a:spLocks noGrp="1" noChangeArrowheads="1"/>
          </p:cNvSpPr>
          <p:nvPr>
            <p:ph type="dt" sz="half" idx="10"/>
          </p:nvPr>
        </p:nvSpPr>
        <p:spPr bwMode="auto">
          <a:ln/>
        </p:spPr>
        <p:txBody>
          <a:bodyPr/>
          <a:lstStyle>
            <a:lvl1pPr>
              <a:defRPr/>
            </a:lvl1pPr>
          </a:lstStyle>
          <a:p>
            <a:pPr>
              <a:defRPr/>
            </a:pPr>
            <a:endParaRPr lang="en-GB"/>
          </a:p>
        </p:txBody>
      </p:sp>
      <p:sp>
        <p:nvSpPr>
          <p:cNvPr id="8" name="Rectangle 5"/>
          <p:cNvSpPr>
            <a:spLocks noGrp="1" noChangeArrowheads="1"/>
          </p:cNvSpPr>
          <p:nvPr>
            <p:ph type="ftr" sz="quarter" idx="11"/>
          </p:nvPr>
        </p:nvSpPr>
        <p:spPr bwMode="auto">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bwMode="auto">
          <a:ln/>
        </p:spPr>
        <p:txBody>
          <a:bodyPr/>
          <a:lstStyle>
            <a:lvl1pPr>
              <a:defRPr/>
            </a:lvl1pPr>
          </a:lstStyle>
          <a:p>
            <a:pPr>
              <a:defRPr/>
            </a:pPr>
            <a:fld id="{30E8177A-0CE3-43B6-B11B-ED2E8AEAD8D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lang="en-GB"/>
          </a:p>
        </p:txBody>
      </p:sp>
      <p:sp>
        <p:nvSpPr>
          <p:cNvPr id="3" name="Rectangle 4"/>
          <p:cNvSpPr>
            <a:spLocks noGrp="1" noChangeArrowheads="1"/>
          </p:cNvSpPr>
          <p:nvPr>
            <p:ph type="dt" sz="half" idx="10"/>
          </p:nvPr>
        </p:nvSpPr>
        <p:spPr bwMode="auto">
          <a:ln/>
        </p:spPr>
        <p:txBody>
          <a:bodyPr/>
          <a:lstStyle>
            <a:lvl1pPr>
              <a:defRPr/>
            </a:lvl1pPr>
          </a:lstStyle>
          <a:p>
            <a:pPr>
              <a:defRPr/>
            </a:pPr>
            <a:endParaRPr lang="en-GB"/>
          </a:p>
        </p:txBody>
      </p:sp>
      <p:sp>
        <p:nvSpPr>
          <p:cNvPr id="4" name="Rectangle 5"/>
          <p:cNvSpPr>
            <a:spLocks noGrp="1" noChangeArrowheads="1"/>
          </p:cNvSpPr>
          <p:nvPr>
            <p:ph type="ftr" sz="quarter" idx="11"/>
          </p:nvPr>
        </p:nvSpPr>
        <p:spPr bwMode="auto">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bwMode="auto">
          <a:ln/>
        </p:spPr>
        <p:txBody>
          <a:bodyPr/>
          <a:lstStyle>
            <a:lvl1pPr>
              <a:defRPr/>
            </a:lvl1pPr>
          </a:lstStyle>
          <a:p>
            <a:pPr>
              <a:defRPr/>
            </a:pPr>
            <a:fld id="{BD855DDF-6655-40F2-8D9E-CA15739A7EC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p:spTree>
      <p:nvGrpSpPr>
        <p:cNvPr id="1" name=""/>
        <p:cNvGrpSpPr/>
        <p:nvPr/>
      </p:nvGrpSpPr>
      <p:grpSpPr bwMode="auto">
        <a:xfrm>
          <a:off x="0" y="0"/>
          <a:ext cx="0" cy="0"/>
          <a:chOff x="0" y="0"/>
          <a:chExt cx="0" cy="0"/>
        </a:xfrm>
      </p:grpSpPr>
      <p:sp>
        <p:nvSpPr>
          <p:cNvPr id="2" name="Rectangle 4"/>
          <p:cNvSpPr>
            <a:spLocks noGrp="1" noChangeArrowheads="1"/>
          </p:cNvSpPr>
          <p:nvPr>
            <p:ph type="dt" sz="half" idx="10"/>
          </p:nvPr>
        </p:nvSpPr>
        <p:spPr bwMode="auto">
          <a:ln/>
        </p:spPr>
        <p:txBody>
          <a:bodyPr/>
          <a:lstStyle>
            <a:lvl1pPr>
              <a:defRPr/>
            </a:lvl1pPr>
          </a:lstStyle>
          <a:p>
            <a:pPr>
              <a:defRPr/>
            </a:pPr>
            <a:endParaRPr lang="en-GB"/>
          </a:p>
        </p:txBody>
      </p:sp>
      <p:sp>
        <p:nvSpPr>
          <p:cNvPr id="3" name="Rectangle 5"/>
          <p:cNvSpPr>
            <a:spLocks noGrp="1" noChangeArrowheads="1"/>
          </p:cNvSpPr>
          <p:nvPr>
            <p:ph type="ftr" sz="quarter" idx="11"/>
          </p:nvPr>
        </p:nvSpPr>
        <p:spPr bwMode="auto">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bwMode="auto">
          <a:ln/>
        </p:spPr>
        <p:txBody>
          <a:bodyPr/>
          <a:lstStyle>
            <a:lvl1pPr>
              <a:defRPr/>
            </a:lvl1pPr>
          </a:lstStyle>
          <a:p>
            <a:pPr>
              <a:defRPr/>
            </a:pPr>
            <a:fld id="{1DEBFC62-E3CF-4012-8A8B-ABF1C18EA022}"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t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457200" y="273050"/>
            <a:ext cx="3008313" cy="1162050"/>
          </a:xfrm>
        </p:spPr>
        <p:txBody>
          <a:bodyPr anchor="b"/>
          <a:lstStyle>
            <a:lvl1pPr algn="l">
              <a:defRPr sz="2000" b="1"/>
            </a:lvl1pPr>
          </a:lstStyle>
          <a:p>
            <a:pPr>
              <a:defRPr/>
            </a:pPr>
            <a:r>
              <a:rPr lang="en-US"/>
              <a:t>Click to edit Master title style</a:t>
            </a:r>
            <a:endParaRPr lang="en-GB"/>
          </a:p>
        </p:txBody>
      </p:sp>
      <p:sp>
        <p:nvSpPr>
          <p:cNvPr id="3" name="Content Placeholder 2"/>
          <p:cNvSpPr>
            <a:spLocks noGrp="1"/>
          </p:cNvSpPr>
          <p:nvPr>
            <p:ph idx="1"/>
          </p:nvPr>
        </p:nvSpPr>
        <p:spPr bwMode="auto">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4" name="Text Placeholder 3"/>
          <p:cNvSpPr>
            <a:spLocks noGrp="1"/>
          </p:cNvSpPr>
          <p:nvPr>
            <p:ph type="body" sz="half" idx="2"/>
          </p:nvPr>
        </p:nvSpPr>
        <p:spPr bwMode="auto">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en-US"/>
              <a:t>Edit Master text styles</a:t>
            </a:r>
            <a:endParaRPr/>
          </a:p>
        </p:txBody>
      </p:sp>
      <p:sp>
        <p:nvSpPr>
          <p:cNvPr id="5" name="Rectangle 4"/>
          <p:cNvSpPr>
            <a:spLocks noGrp="1" noChangeArrowheads="1"/>
          </p:cNvSpPr>
          <p:nvPr>
            <p:ph type="dt" sz="half" idx="10"/>
          </p:nvPr>
        </p:nvSpPr>
        <p:spPr bwMode="auto">
          <a:ln/>
        </p:spPr>
        <p:txBody>
          <a:bodyPr/>
          <a:lstStyle>
            <a:lvl1pPr>
              <a:defRPr/>
            </a:lvl1pPr>
          </a:lstStyle>
          <a:p>
            <a:pPr>
              <a:defRPr/>
            </a:pPr>
            <a:endParaRPr lang="en-GB"/>
          </a:p>
        </p:txBody>
      </p:sp>
      <p:sp>
        <p:nvSpPr>
          <p:cNvPr id="6" name="Rectangle 5"/>
          <p:cNvSpPr>
            <a:spLocks noGrp="1" noChangeArrowheads="1"/>
          </p:cNvSpPr>
          <p:nvPr>
            <p:ph type="ftr" sz="quarter" idx="11"/>
          </p:nvPr>
        </p:nvSpPr>
        <p:spPr bwMode="auto">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bwMode="auto">
          <a:ln/>
        </p:spPr>
        <p:txBody>
          <a:bodyPr/>
          <a:lstStyle>
            <a:lvl1pPr>
              <a:defRPr/>
            </a:lvl1pPr>
          </a:lstStyle>
          <a:p>
            <a:pPr>
              <a:defRPr/>
            </a:pPr>
            <a:fld id="{788800BF-55FD-4017-8F82-94A8DE4F5750}"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Picture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1792288" y="4800600"/>
            <a:ext cx="5486400" cy="566738"/>
          </a:xfrm>
        </p:spPr>
        <p:txBody>
          <a:bodyPr anchor="b"/>
          <a:lstStyle>
            <a:lvl1pPr algn="l">
              <a:defRPr sz="2000" b="1"/>
            </a:lvl1pPr>
          </a:lstStyle>
          <a:p>
            <a:pPr>
              <a:defRPr/>
            </a:pPr>
            <a:r>
              <a:rPr lang="en-US"/>
              <a:t>Click to edit Master title style</a:t>
            </a:r>
            <a:endParaRPr lang="en-GB"/>
          </a:p>
        </p:txBody>
      </p:sp>
      <p:sp>
        <p:nvSpPr>
          <p:cNvPr id="3" name="Picture Placeholder 2"/>
          <p:cNvSpPr>
            <a:spLocks noGrp="1"/>
          </p:cNvSpPr>
          <p:nvPr>
            <p:ph type="pic" idx="1"/>
          </p:nvPr>
        </p:nvSpPr>
        <p:spPr bwMode="auto">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defRPr/>
            </a:pPr>
            <a:r>
              <a:rPr lang="en-US"/>
              <a:t>Click icon to add picture</a:t>
            </a:r>
            <a:endParaRPr lang="en-GB"/>
          </a:p>
        </p:txBody>
      </p:sp>
      <p:sp>
        <p:nvSpPr>
          <p:cNvPr id="4" name="Text Placeholder 3"/>
          <p:cNvSpPr>
            <a:spLocks noGrp="1"/>
          </p:cNvSpPr>
          <p:nvPr>
            <p:ph type="body" sz="half" idx="2"/>
          </p:nvPr>
        </p:nvSpPr>
        <p:spPr bwMode="auto">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en-US"/>
              <a:t>Edit Master text styles</a:t>
            </a:r>
            <a:endParaRPr/>
          </a:p>
        </p:txBody>
      </p:sp>
      <p:sp>
        <p:nvSpPr>
          <p:cNvPr id="5" name="Rectangle 4"/>
          <p:cNvSpPr>
            <a:spLocks noGrp="1" noChangeArrowheads="1"/>
          </p:cNvSpPr>
          <p:nvPr>
            <p:ph type="dt" sz="half" idx="10"/>
          </p:nvPr>
        </p:nvSpPr>
        <p:spPr bwMode="auto">
          <a:ln/>
        </p:spPr>
        <p:txBody>
          <a:bodyPr/>
          <a:lstStyle>
            <a:lvl1pPr>
              <a:defRPr/>
            </a:lvl1pPr>
          </a:lstStyle>
          <a:p>
            <a:pPr>
              <a:defRPr/>
            </a:pPr>
            <a:endParaRPr lang="en-GB"/>
          </a:p>
        </p:txBody>
      </p:sp>
      <p:sp>
        <p:nvSpPr>
          <p:cNvPr id="6" name="Rectangle 5"/>
          <p:cNvSpPr>
            <a:spLocks noGrp="1" noChangeArrowheads="1"/>
          </p:cNvSpPr>
          <p:nvPr>
            <p:ph type="ftr" sz="quarter" idx="11"/>
          </p:nvPr>
        </p:nvSpPr>
        <p:spPr bwMode="auto">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bwMode="auto">
          <a:ln/>
        </p:spPr>
        <p:txBody>
          <a:bodyPr/>
          <a:lstStyle>
            <a:lvl1pPr>
              <a:defRPr/>
            </a:lvl1pPr>
          </a:lstStyle>
          <a:p>
            <a:pPr>
              <a:defRPr/>
            </a:pPr>
            <a:fld id="{84747253-C9BC-4251-8AE3-8910CE9253F2}"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3.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bwMode="auto">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GB"/>
              <a:t>Lorem ipsum</a:t>
            </a:r>
            <a:endParaRP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defRPr/>
            </a:pPr>
            <a:r>
              <a:rPr lang="fr-BE"/>
              <a:t>Et dolor fragum</a:t>
            </a:r>
            <a:endParaRPr lang="en-GB"/>
          </a:p>
          <a:p>
            <a:pPr lvl="1">
              <a:defRPr/>
            </a:pPr>
            <a:r>
              <a:rPr lang="en-GB"/>
              <a:t>Et dolor fragum</a:t>
            </a:r>
          </a:p>
          <a:p>
            <a:pPr lvl="2">
              <a:defRPr/>
            </a:pPr>
            <a:r>
              <a:rPr lang="en-GB"/>
              <a:t>- Et dolor fragum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a:solidFill>
                  <a:schemeClr val="tx1"/>
                </a:solidFill>
                <a:latin typeface="+mj-lt"/>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a:defRPr>
            </a:lvl1pPr>
          </a:lstStyle>
          <a:p>
            <a:pPr>
              <a:defRPr/>
            </a:pPr>
            <a:fld id="{9C8D21B7-B314-438C-91E9-7FF9087DC078}"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marL="358775" indent="-358775" algn="l">
        <a:spcBef>
          <a:spcPts val="0"/>
        </a:spcBef>
        <a:spcAft>
          <a:spcPts val="0"/>
        </a:spcAft>
        <a:defRPr sz="3000" b="1">
          <a:solidFill>
            <a:srgbClr val="0F5494"/>
          </a:solidFill>
          <a:latin typeface="+mj-lt"/>
          <a:ea typeface="+mj-ea"/>
          <a:cs typeface="+mj-cs"/>
        </a:defRPr>
      </a:lvl1pPr>
      <a:lvl2pPr marL="358775" indent="-358775" algn="l">
        <a:spcBef>
          <a:spcPts val="0"/>
        </a:spcBef>
        <a:spcAft>
          <a:spcPts val="0"/>
        </a:spcAft>
        <a:defRPr sz="3000" b="1">
          <a:solidFill>
            <a:srgbClr val="0F5494"/>
          </a:solidFill>
          <a:latin typeface="Verdana"/>
        </a:defRPr>
      </a:lvl2pPr>
      <a:lvl3pPr marL="358775" indent="-358775" algn="l">
        <a:spcBef>
          <a:spcPts val="0"/>
        </a:spcBef>
        <a:spcAft>
          <a:spcPts val="0"/>
        </a:spcAft>
        <a:defRPr sz="3000" b="1">
          <a:solidFill>
            <a:srgbClr val="0F5494"/>
          </a:solidFill>
          <a:latin typeface="Verdana"/>
        </a:defRPr>
      </a:lvl3pPr>
      <a:lvl4pPr marL="358775" indent="-358775" algn="l">
        <a:spcBef>
          <a:spcPts val="0"/>
        </a:spcBef>
        <a:spcAft>
          <a:spcPts val="0"/>
        </a:spcAft>
        <a:defRPr sz="3000" b="1">
          <a:solidFill>
            <a:srgbClr val="0F5494"/>
          </a:solidFill>
          <a:latin typeface="Verdana"/>
        </a:defRPr>
      </a:lvl4pPr>
      <a:lvl5pPr marL="358775" indent="-358775" algn="l">
        <a:spcBef>
          <a:spcPts val="0"/>
        </a:spcBef>
        <a:spcAft>
          <a:spcPts val="0"/>
        </a:spcAft>
        <a:defRPr sz="3000" b="1">
          <a:solidFill>
            <a:srgbClr val="0F5494"/>
          </a:solidFill>
          <a:latin typeface="Verdana"/>
        </a:defRPr>
      </a:lvl5pPr>
      <a:lvl6pPr marL="815975" algn="l">
        <a:spcBef>
          <a:spcPts val="0"/>
        </a:spcBef>
        <a:spcAft>
          <a:spcPts val="0"/>
        </a:spcAft>
        <a:defRPr sz="3000" b="1">
          <a:solidFill>
            <a:srgbClr val="0F5494"/>
          </a:solidFill>
          <a:latin typeface="Verdana"/>
        </a:defRPr>
      </a:lvl6pPr>
      <a:lvl7pPr marL="1273175" algn="l">
        <a:spcBef>
          <a:spcPts val="0"/>
        </a:spcBef>
        <a:spcAft>
          <a:spcPts val="0"/>
        </a:spcAft>
        <a:defRPr sz="3000" b="1">
          <a:solidFill>
            <a:srgbClr val="0F5494"/>
          </a:solidFill>
          <a:latin typeface="Verdana"/>
        </a:defRPr>
      </a:lvl7pPr>
      <a:lvl8pPr marL="1730375" algn="l">
        <a:spcBef>
          <a:spcPts val="0"/>
        </a:spcBef>
        <a:spcAft>
          <a:spcPts val="0"/>
        </a:spcAft>
        <a:defRPr sz="3000" b="1">
          <a:solidFill>
            <a:srgbClr val="0F5494"/>
          </a:solidFill>
          <a:latin typeface="Verdana"/>
        </a:defRPr>
      </a:lvl8pPr>
      <a:lvl9pPr marL="2187575" algn="l">
        <a:spcBef>
          <a:spcPts val="0"/>
        </a:spcBef>
        <a:spcAft>
          <a:spcPts val="0"/>
        </a:spcAft>
        <a:defRPr sz="3000" b="1">
          <a:solidFill>
            <a:srgbClr val="0F5494"/>
          </a:solidFill>
          <a:latin typeface="Verdana"/>
        </a:defRPr>
      </a:lvl9pPr>
    </p:titleStyle>
    <p:bodyStyle>
      <a:lvl1pPr marL="342900" indent="-342900" algn="l">
        <a:spcBef>
          <a:spcPts val="0"/>
        </a:spcBef>
        <a:spcAft>
          <a:spcPts val="0"/>
        </a:spcAft>
        <a:buClr>
          <a:schemeClr val="bg1"/>
        </a:buClr>
        <a:buChar char="•"/>
        <a:defRPr sz="2400" i="1">
          <a:solidFill>
            <a:srgbClr val="0F5494"/>
          </a:solidFill>
          <a:latin typeface="+mn-lt"/>
          <a:ea typeface="+mn-ea"/>
          <a:cs typeface="+mn-cs"/>
        </a:defRPr>
      </a:lvl1pPr>
      <a:lvl2pPr marL="742950" indent="-285750" algn="l">
        <a:spcBef>
          <a:spcPts val="0"/>
        </a:spcBef>
        <a:spcAft>
          <a:spcPts val="0"/>
        </a:spcAft>
        <a:buClr>
          <a:srgbClr val="009FBA"/>
        </a:buClr>
        <a:buChar char="•"/>
        <a:defRPr sz="2000" b="1">
          <a:solidFill>
            <a:srgbClr val="0F5494"/>
          </a:solidFill>
          <a:latin typeface="+mn-lt"/>
        </a:defRPr>
      </a:lvl2pPr>
      <a:lvl3pPr marL="1143000" indent="-228600" algn="l">
        <a:spcBef>
          <a:spcPts val="0"/>
        </a:spcBef>
        <a:spcAft>
          <a:spcPts val="0"/>
        </a:spcAft>
        <a:defRPr sz="1400">
          <a:solidFill>
            <a:srgbClr val="0F5494"/>
          </a:solidFill>
          <a:latin typeface="+mn-lt"/>
        </a:defRPr>
      </a:lvl3pPr>
      <a:lvl4pPr marL="1600200" indent="-228600" algn="l">
        <a:spcBef>
          <a:spcPts val="0"/>
        </a:spcBef>
        <a:spcAft>
          <a:spcPts val="0"/>
        </a:spcAft>
        <a:buChar char="–"/>
        <a:defRPr sz="2000">
          <a:solidFill>
            <a:schemeClr val="tx1"/>
          </a:solidFill>
          <a:latin typeface="Arial"/>
        </a:defRPr>
      </a:lvl4pPr>
      <a:lvl5pPr marL="2057400" indent="-228600" algn="l">
        <a:spcBef>
          <a:spcPts val="0"/>
        </a:spcBef>
        <a:spcAft>
          <a:spcPts val="0"/>
        </a:spcAft>
        <a:buChar char="»"/>
        <a:defRPr sz="2000">
          <a:solidFill>
            <a:schemeClr val="tx1"/>
          </a:solidFill>
          <a:latin typeface="Arial"/>
        </a:defRPr>
      </a:lvl5pPr>
      <a:lvl6pPr marL="2514600" indent="-228600" algn="l">
        <a:spcBef>
          <a:spcPts val="0"/>
        </a:spcBef>
        <a:spcAft>
          <a:spcPts val="0"/>
        </a:spcAft>
        <a:buChar char="»"/>
        <a:defRPr sz="2000">
          <a:solidFill>
            <a:schemeClr val="tx1"/>
          </a:solidFill>
          <a:latin typeface="Arial"/>
        </a:defRPr>
      </a:lvl6pPr>
      <a:lvl7pPr marL="2971800" indent="-228600" algn="l">
        <a:spcBef>
          <a:spcPts val="0"/>
        </a:spcBef>
        <a:spcAft>
          <a:spcPts val="0"/>
        </a:spcAft>
        <a:buChar char="»"/>
        <a:defRPr sz="2000">
          <a:solidFill>
            <a:schemeClr val="tx1"/>
          </a:solidFill>
          <a:latin typeface="Arial"/>
        </a:defRPr>
      </a:lvl7pPr>
      <a:lvl8pPr marL="3429000" indent="-228600" algn="l">
        <a:spcBef>
          <a:spcPts val="0"/>
        </a:spcBef>
        <a:spcAft>
          <a:spcPts val="0"/>
        </a:spcAft>
        <a:buChar char="»"/>
        <a:defRPr sz="2000">
          <a:solidFill>
            <a:schemeClr val="tx1"/>
          </a:solidFill>
          <a:latin typeface="Arial"/>
        </a:defRPr>
      </a:lvl8pPr>
      <a:lvl9pPr marL="3886200" indent="-228600" algn="l">
        <a:spcBef>
          <a:spcPts val="0"/>
        </a:spcBef>
        <a:spcAft>
          <a:spcPts val="0"/>
        </a:spcAft>
        <a:buChar char="»"/>
        <a:defRPr sz="2000">
          <a:solidFill>
            <a:schemeClr val="tx1"/>
          </a:solidFill>
          <a:latin typeface="Arial"/>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628650" y="365126"/>
            <a:ext cx="7886700" cy="1325563"/>
          </a:xfrm>
          <a:prstGeom prst="rect">
            <a:avLst/>
          </a:prstGeom>
        </p:spPr>
        <p:txBody>
          <a:bodyPr vert="horz" lIns="91440" tIns="45720" rIns="91440" bIns="45720" rtlCol="0" anchor="ctr">
            <a:normAutofit/>
          </a:bodyPr>
          <a:lstStyle/>
          <a:p>
            <a:pPr>
              <a:defRPr/>
            </a:pPr>
            <a:r>
              <a:rPr lang="en-US"/>
              <a:t>Click to edit Master title style</a:t>
            </a:r>
            <a:endParaRPr lang="bg-BG"/>
          </a:p>
        </p:txBody>
      </p:sp>
      <p:sp>
        <p:nvSpPr>
          <p:cNvPr id="3" name="Text Placeholder 2"/>
          <p:cNvSpPr>
            <a:spLocks noGrp="1"/>
          </p:cNvSpPr>
          <p:nvPr>
            <p:ph type="body" idx="1"/>
          </p:nvPr>
        </p:nvSpPr>
        <p:spPr bwMode="auto">
          <a:xfrm>
            <a:off x="628650" y="1825625"/>
            <a:ext cx="7886700" cy="4351338"/>
          </a:xfrm>
          <a:prstGeom prst="rect">
            <a:avLst/>
          </a:prstGeom>
        </p:spPr>
        <p:txBody>
          <a:bodyPr vert="horz" lIns="91440" tIns="45720" rIns="91440" bIns="45720" rtlCol="0">
            <a:normAutofit/>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bg-BG"/>
          </a:p>
        </p:txBody>
      </p:sp>
      <p:sp>
        <p:nvSpPr>
          <p:cNvPr id="4" name="Date Placeholder 3"/>
          <p:cNvSpPr>
            <a:spLocks noGrp="1"/>
          </p:cNvSpPr>
          <p:nvPr>
            <p:ph type="dt" sz="half" idx="2"/>
          </p:nvPr>
        </p:nvSpPr>
        <p:spPr bwMode="auto">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72652A5D-8CAC-40F3-BD28-5E856C7CEE9A}" type="datetimeFigureOut">
              <a:rPr lang="bg-BG"/>
              <a:pPr>
                <a:defRPr/>
              </a:pPr>
              <a:t>27.7.2023 г.</a:t>
            </a:fld>
            <a:endParaRPr lang="bg-BG"/>
          </a:p>
        </p:txBody>
      </p:sp>
      <p:sp>
        <p:nvSpPr>
          <p:cNvPr id="5" name="Footer Placeholder 4"/>
          <p:cNvSpPr>
            <a:spLocks noGrp="1"/>
          </p:cNvSpPr>
          <p:nvPr>
            <p:ph type="ftr" sz="quarter" idx="3"/>
          </p:nvPr>
        </p:nvSpPr>
        <p:spPr bwMode="auto">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bg-BG"/>
          </a:p>
        </p:txBody>
      </p:sp>
      <p:sp>
        <p:nvSpPr>
          <p:cNvPr id="6" name="Slide Number Placeholder 5"/>
          <p:cNvSpPr>
            <a:spLocks noGrp="1"/>
          </p:cNvSpPr>
          <p:nvPr>
            <p:ph type="sldNum" sz="quarter" idx="4"/>
          </p:nvPr>
        </p:nvSpPr>
        <p:spPr bwMode="auto">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CE82786E-7B2F-4B44-B7FF-FC5EF49D5199}" type="slidenum">
              <a:rPr lang="bg-BG"/>
              <a:pPr>
                <a:defRPr/>
              </a:pPr>
              <a:t>‹#›</a:t>
            </a:fld>
            <a:endParaRPr lang="bg-BG"/>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685800">
        <a:lnSpc>
          <a:spcPct val="90000"/>
        </a:lnSpc>
        <a:spcBef>
          <a:spcPts val="0"/>
        </a:spcBef>
        <a:buNone/>
        <a:defRPr sz="3300">
          <a:solidFill>
            <a:schemeClr val="tx1"/>
          </a:solidFill>
          <a:latin typeface="+mj-lt"/>
          <a:ea typeface="+mj-ea"/>
          <a:cs typeface="+mj-cs"/>
        </a:defRPr>
      </a:lvl1pPr>
    </p:titleStyle>
    <p:bodyStyle>
      <a:lvl1pPr marL="171450" indent="-171450" algn="l" defTabSz="685800">
        <a:lnSpc>
          <a:spcPct val="90000"/>
        </a:lnSpc>
        <a:spcBef>
          <a:spcPts val="750"/>
        </a:spcBef>
        <a:buFont typeface="Arial"/>
        <a:buChar char="•"/>
        <a:defRPr sz="2100">
          <a:solidFill>
            <a:schemeClr val="tx1"/>
          </a:solidFill>
          <a:latin typeface="+mn-lt"/>
          <a:ea typeface="+mn-ea"/>
          <a:cs typeface="+mn-cs"/>
        </a:defRPr>
      </a:lvl1pPr>
      <a:lvl2pPr marL="514350" indent="-171450" algn="l" defTabSz="685800">
        <a:lnSpc>
          <a:spcPct val="90000"/>
        </a:lnSpc>
        <a:spcBef>
          <a:spcPts val="375"/>
        </a:spcBef>
        <a:buFont typeface="Arial"/>
        <a:buChar char="•"/>
        <a:defRPr sz="1800">
          <a:solidFill>
            <a:schemeClr val="tx1"/>
          </a:solidFill>
          <a:latin typeface="+mn-lt"/>
          <a:ea typeface="+mn-ea"/>
          <a:cs typeface="+mn-cs"/>
        </a:defRPr>
      </a:lvl2pPr>
      <a:lvl3pPr marL="857250" indent="-171450" algn="l" defTabSz="685800">
        <a:lnSpc>
          <a:spcPct val="90000"/>
        </a:lnSpc>
        <a:spcBef>
          <a:spcPts val="375"/>
        </a:spcBef>
        <a:buFont typeface="Arial"/>
        <a:buChar char="•"/>
        <a:defRPr sz="1500">
          <a:solidFill>
            <a:schemeClr val="tx1"/>
          </a:solidFill>
          <a:latin typeface="+mn-lt"/>
          <a:ea typeface="+mn-ea"/>
          <a:cs typeface="+mn-cs"/>
        </a:defRPr>
      </a:lvl3pPr>
      <a:lvl4pPr marL="1200150" indent="-171450" algn="l" defTabSz="685800">
        <a:lnSpc>
          <a:spcPct val="90000"/>
        </a:lnSpc>
        <a:spcBef>
          <a:spcPts val="375"/>
        </a:spcBef>
        <a:buFont typeface="Arial"/>
        <a:buChar char="•"/>
        <a:defRPr sz="1350">
          <a:solidFill>
            <a:schemeClr val="tx1"/>
          </a:solidFill>
          <a:latin typeface="+mn-lt"/>
          <a:ea typeface="+mn-ea"/>
          <a:cs typeface="+mn-cs"/>
        </a:defRPr>
      </a:lvl4pPr>
      <a:lvl5pPr marL="1543050" indent="-171450" algn="l" defTabSz="685800">
        <a:lnSpc>
          <a:spcPct val="90000"/>
        </a:lnSpc>
        <a:spcBef>
          <a:spcPts val="375"/>
        </a:spcBef>
        <a:buFont typeface="Arial"/>
        <a:buChar char="•"/>
        <a:defRPr sz="1350">
          <a:solidFill>
            <a:schemeClr val="tx1"/>
          </a:solidFill>
          <a:latin typeface="+mn-lt"/>
          <a:ea typeface="+mn-ea"/>
          <a:cs typeface="+mn-cs"/>
        </a:defRPr>
      </a:lvl5pPr>
      <a:lvl6pPr marL="1885950" indent="-171450" algn="l" defTabSz="685800">
        <a:lnSpc>
          <a:spcPct val="90000"/>
        </a:lnSpc>
        <a:spcBef>
          <a:spcPts val="375"/>
        </a:spcBef>
        <a:buFont typeface="Arial"/>
        <a:buChar char="•"/>
        <a:defRPr sz="1350">
          <a:solidFill>
            <a:schemeClr val="tx1"/>
          </a:solidFill>
          <a:latin typeface="+mn-lt"/>
          <a:ea typeface="+mn-ea"/>
          <a:cs typeface="+mn-cs"/>
        </a:defRPr>
      </a:lvl6pPr>
      <a:lvl7pPr marL="2228850" indent="-171450" algn="l" defTabSz="685800">
        <a:lnSpc>
          <a:spcPct val="90000"/>
        </a:lnSpc>
        <a:spcBef>
          <a:spcPts val="375"/>
        </a:spcBef>
        <a:buFont typeface="Arial"/>
        <a:buChar char="•"/>
        <a:defRPr sz="1350">
          <a:solidFill>
            <a:schemeClr val="tx1"/>
          </a:solidFill>
          <a:latin typeface="+mn-lt"/>
          <a:ea typeface="+mn-ea"/>
          <a:cs typeface="+mn-cs"/>
        </a:defRPr>
      </a:lvl7pPr>
      <a:lvl8pPr marL="2571750" indent="-171450" algn="l" defTabSz="685800">
        <a:lnSpc>
          <a:spcPct val="90000"/>
        </a:lnSpc>
        <a:spcBef>
          <a:spcPts val="375"/>
        </a:spcBef>
        <a:buFont typeface="Arial"/>
        <a:buChar char="•"/>
        <a:defRPr sz="1350">
          <a:solidFill>
            <a:schemeClr val="tx1"/>
          </a:solidFill>
          <a:latin typeface="+mn-lt"/>
          <a:ea typeface="+mn-ea"/>
          <a:cs typeface="+mn-cs"/>
        </a:defRPr>
      </a:lvl8pPr>
      <a:lvl9pPr marL="2914650" indent="-171450" algn="l" defTabSz="685800">
        <a:lnSpc>
          <a:spcPct val="90000"/>
        </a:lnSpc>
        <a:spcBef>
          <a:spcPts val="375"/>
        </a:spcBef>
        <a:buFont typeface="Arial"/>
        <a:buChar char="•"/>
        <a:defRPr sz="1350">
          <a:solidFill>
            <a:schemeClr val="tx1"/>
          </a:solidFill>
          <a:latin typeface="+mn-lt"/>
          <a:ea typeface="+mn-ea"/>
          <a:cs typeface="+mn-cs"/>
        </a:defRPr>
      </a:lvl9pPr>
    </p:bodyStyle>
    <p:otherStyle>
      <a:defPPr>
        <a:defRPr lang="bg-BG"/>
      </a:defPPr>
      <a:lvl1pPr marL="0" algn="l" defTabSz="685800">
        <a:defRPr sz="1350">
          <a:solidFill>
            <a:schemeClr val="tx1"/>
          </a:solidFill>
          <a:latin typeface="+mn-lt"/>
          <a:ea typeface="+mn-ea"/>
          <a:cs typeface="+mn-cs"/>
        </a:defRPr>
      </a:lvl1pPr>
      <a:lvl2pPr marL="342900" algn="l" defTabSz="685800">
        <a:defRPr sz="1350">
          <a:solidFill>
            <a:schemeClr val="tx1"/>
          </a:solidFill>
          <a:latin typeface="+mn-lt"/>
          <a:ea typeface="+mn-ea"/>
          <a:cs typeface="+mn-cs"/>
        </a:defRPr>
      </a:lvl2pPr>
      <a:lvl3pPr marL="685800" algn="l" defTabSz="685800">
        <a:defRPr sz="1350">
          <a:solidFill>
            <a:schemeClr val="tx1"/>
          </a:solidFill>
          <a:latin typeface="+mn-lt"/>
          <a:ea typeface="+mn-ea"/>
          <a:cs typeface="+mn-cs"/>
        </a:defRPr>
      </a:lvl3pPr>
      <a:lvl4pPr marL="1028700" algn="l" defTabSz="685800">
        <a:defRPr sz="1350">
          <a:solidFill>
            <a:schemeClr val="tx1"/>
          </a:solidFill>
          <a:latin typeface="+mn-lt"/>
          <a:ea typeface="+mn-ea"/>
          <a:cs typeface="+mn-cs"/>
        </a:defRPr>
      </a:lvl4pPr>
      <a:lvl5pPr marL="1371600" algn="l" defTabSz="685800">
        <a:defRPr sz="1350">
          <a:solidFill>
            <a:schemeClr val="tx1"/>
          </a:solidFill>
          <a:latin typeface="+mn-lt"/>
          <a:ea typeface="+mn-ea"/>
          <a:cs typeface="+mn-cs"/>
        </a:defRPr>
      </a:lvl5pPr>
      <a:lvl6pPr marL="1714500" algn="l" defTabSz="685800">
        <a:defRPr sz="1350">
          <a:solidFill>
            <a:schemeClr val="tx1"/>
          </a:solidFill>
          <a:latin typeface="+mn-lt"/>
          <a:ea typeface="+mn-ea"/>
          <a:cs typeface="+mn-cs"/>
        </a:defRPr>
      </a:lvl6pPr>
      <a:lvl7pPr marL="2057400" algn="l" defTabSz="685800">
        <a:defRPr sz="1350">
          <a:solidFill>
            <a:schemeClr val="tx1"/>
          </a:solidFill>
          <a:latin typeface="+mn-lt"/>
          <a:ea typeface="+mn-ea"/>
          <a:cs typeface="+mn-cs"/>
        </a:defRPr>
      </a:lvl7pPr>
      <a:lvl8pPr marL="2400300" algn="l" defTabSz="685800">
        <a:defRPr sz="1350">
          <a:solidFill>
            <a:schemeClr val="tx1"/>
          </a:solidFill>
          <a:latin typeface="+mn-lt"/>
          <a:ea typeface="+mn-ea"/>
          <a:cs typeface="+mn-cs"/>
        </a:defRPr>
      </a:lvl8pPr>
      <a:lvl9pPr marL="2743200" algn="l" defTabSz="685800">
        <a:defRPr sz="135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1026" name="Rectangle 2"/>
          <p:cNvSpPr>
            <a:spLocks noGrp="1" noChangeArrowheads="1"/>
          </p:cNvSpPr>
          <p:nvPr>
            <p:ph type="title"/>
          </p:nvPr>
        </p:nvSpPr>
        <p:spPr bwMode="auto">
          <a:xfrm>
            <a:off x="1219200" y="533400"/>
            <a:ext cx="7467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GB"/>
              <a:t>Click to edit Master title style</a:t>
            </a:r>
            <a:endParaRPr/>
          </a:p>
        </p:txBody>
      </p:sp>
      <p:sp>
        <p:nvSpPr>
          <p:cNvPr id="1027" name="Rectangle 3"/>
          <p:cNvSpPr>
            <a:spLocks noGrp="1" noChangeArrowheads="1"/>
          </p:cNvSpPr>
          <p:nvPr>
            <p:ph type="body" idx="1"/>
          </p:nvPr>
        </p:nvSpPr>
        <p:spPr bwMode="auto">
          <a:xfrm>
            <a:off x="1219200" y="1905000"/>
            <a:ext cx="7467600" cy="4221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defRPr/>
            </a:pPr>
            <a:r>
              <a:rPr lang="en-GB"/>
              <a:t>Click to edit Master text styles</a:t>
            </a:r>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Lst>
  <p:txStyles>
    <p:titleStyle>
      <a:lvl1pPr algn="l">
        <a:spcBef>
          <a:spcPts val="0"/>
        </a:spcBef>
        <a:spcAft>
          <a:spcPts val="0"/>
        </a:spcAft>
        <a:defRPr sz="2500">
          <a:solidFill>
            <a:schemeClr val="bg1"/>
          </a:solidFill>
          <a:latin typeface="+mj-lt"/>
          <a:ea typeface="+mj-ea"/>
          <a:cs typeface="ＭＳ Ｐゴシック"/>
        </a:defRPr>
      </a:lvl1pPr>
      <a:lvl2pPr algn="l">
        <a:spcBef>
          <a:spcPts val="0"/>
        </a:spcBef>
        <a:spcAft>
          <a:spcPts val="0"/>
        </a:spcAft>
        <a:defRPr sz="2500">
          <a:solidFill>
            <a:schemeClr val="bg1"/>
          </a:solidFill>
          <a:latin typeface="Arial"/>
          <a:ea typeface="ＭＳ Ｐゴシック"/>
          <a:cs typeface="ＭＳ Ｐゴシック"/>
        </a:defRPr>
      </a:lvl2pPr>
      <a:lvl3pPr algn="l">
        <a:spcBef>
          <a:spcPts val="0"/>
        </a:spcBef>
        <a:spcAft>
          <a:spcPts val="0"/>
        </a:spcAft>
        <a:defRPr sz="2500">
          <a:solidFill>
            <a:schemeClr val="bg1"/>
          </a:solidFill>
          <a:latin typeface="Arial"/>
          <a:ea typeface="ＭＳ Ｐゴシック"/>
          <a:cs typeface="ＭＳ Ｐゴシック"/>
        </a:defRPr>
      </a:lvl3pPr>
      <a:lvl4pPr algn="l">
        <a:spcBef>
          <a:spcPts val="0"/>
        </a:spcBef>
        <a:spcAft>
          <a:spcPts val="0"/>
        </a:spcAft>
        <a:defRPr sz="2500">
          <a:solidFill>
            <a:schemeClr val="bg1"/>
          </a:solidFill>
          <a:latin typeface="Arial"/>
          <a:ea typeface="ＭＳ Ｐゴシック"/>
          <a:cs typeface="ＭＳ Ｐゴシック"/>
        </a:defRPr>
      </a:lvl4pPr>
      <a:lvl5pPr algn="l">
        <a:spcBef>
          <a:spcPts val="0"/>
        </a:spcBef>
        <a:spcAft>
          <a:spcPts val="0"/>
        </a:spcAft>
        <a:defRPr sz="2500">
          <a:solidFill>
            <a:schemeClr val="bg1"/>
          </a:solidFill>
          <a:latin typeface="Arial"/>
          <a:ea typeface="ＭＳ Ｐゴシック"/>
          <a:cs typeface="ＭＳ Ｐゴシック"/>
        </a:defRPr>
      </a:lvl5pPr>
      <a:lvl6pPr marL="457200" algn="r">
        <a:spcBef>
          <a:spcPts val="0"/>
        </a:spcBef>
        <a:spcAft>
          <a:spcPts val="0"/>
        </a:spcAft>
        <a:defRPr sz="2600">
          <a:solidFill>
            <a:srgbClr val="2B679F"/>
          </a:solidFill>
          <a:latin typeface="Arial"/>
          <a:ea typeface="ＭＳ Ｐゴシック"/>
        </a:defRPr>
      </a:lvl6pPr>
      <a:lvl7pPr marL="914400" algn="r">
        <a:spcBef>
          <a:spcPts val="0"/>
        </a:spcBef>
        <a:spcAft>
          <a:spcPts val="0"/>
        </a:spcAft>
        <a:defRPr sz="2600">
          <a:solidFill>
            <a:srgbClr val="2B679F"/>
          </a:solidFill>
          <a:latin typeface="Arial"/>
          <a:ea typeface="ＭＳ Ｐゴシック"/>
        </a:defRPr>
      </a:lvl7pPr>
      <a:lvl8pPr marL="1371600" algn="r">
        <a:spcBef>
          <a:spcPts val="0"/>
        </a:spcBef>
        <a:spcAft>
          <a:spcPts val="0"/>
        </a:spcAft>
        <a:defRPr sz="2600">
          <a:solidFill>
            <a:srgbClr val="2B679F"/>
          </a:solidFill>
          <a:latin typeface="Arial"/>
          <a:ea typeface="ＭＳ Ｐゴシック"/>
        </a:defRPr>
      </a:lvl8pPr>
      <a:lvl9pPr marL="1828800" algn="r">
        <a:spcBef>
          <a:spcPts val="0"/>
        </a:spcBef>
        <a:spcAft>
          <a:spcPts val="0"/>
        </a:spcAft>
        <a:defRPr sz="2600">
          <a:solidFill>
            <a:srgbClr val="2B679F"/>
          </a:solidFill>
          <a:latin typeface="Arial"/>
          <a:ea typeface="ＭＳ Ｐゴシック"/>
        </a:defRPr>
      </a:lvl9pPr>
    </p:titleStyle>
    <p:bodyStyle>
      <a:lvl1pPr marL="342900" indent="-342900" algn="l">
        <a:spcBef>
          <a:spcPts val="0"/>
        </a:spcBef>
        <a:spcAft>
          <a:spcPts val="0"/>
        </a:spcAft>
        <a:buSzPct val="150000"/>
        <a:buFont typeface="Arial"/>
        <a:buBlip>
          <a:blip r:embed="rId7"/>
        </a:buBlip>
        <a:defRPr sz="2000">
          <a:solidFill>
            <a:srgbClr val="2B679F"/>
          </a:solidFill>
          <a:latin typeface="+mn-lt"/>
          <a:ea typeface="ＭＳ Ｐゴシック"/>
          <a:cs typeface="ＭＳ Ｐゴシック"/>
        </a:defRPr>
      </a:lvl1pPr>
      <a:lvl2pPr marL="742950" indent="-285750" algn="l">
        <a:spcBef>
          <a:spcPts val="0"/>
        </a:spcBef>
        <a:spcAft>
          <a:spcPts val="0"/>
        </a:spcAft>
        <a:buChar char="–"/>
        <a:defRPr sz="2600">
          <a:solidFill>
            <a:srgbClr val="2B679F"/>
          </a:solidFill>
          <a:latin typeface="+mn-lt"/>
          <a:ea typeface="ＭＳ Ｐゴシック"/>
          <a:cs typeface="ＭＳ Ｐゴシック"/>
        </a:defRPr>
      </a:lvl2pPr>
      <a:lvl3pPr marL="1143000" indent="-228600" algn="l">
        <a:spcBef>
          <a:spcPts val="0"/>
        </a:spcBef>
        <a:spcAft>
          <a:spcPts val="0"/>
        </a:spcAft>
        <a:buChar char="•"/>
        <a:defRPr sz="2000">
          <a:solidFill>
            <a:srgbClr val="2B679F"/>
          </a:solidFill>
          <a:latin typeface="+mn-lt"/>
          <a:ea typeface="ＭＳ Ｐゴシック"/>
          <a:cs typeface="ＭＳ Ｐゴシック"/>
        </a:defRPr>
      </a:lvl3pPr>
      <a:lvl4pPr marL="1600200" indent="-228600" algn="l">
        <a:spcBef>
          <a:spcPts val="0"/>
        </a:spcBef>
        <a:spcAft>
          <a:spcPts val="0"/>
        </a:spcAft>
        <a:buChar char="–"/>
        <a:defRPr>
          <a:solidFill>
            <a:srgbClr val="2B679F"/>
          </a:solidFill>
          <a:latin typeface="+mn-lt"/>
          <a:ea typeface="ＭＳ Ｐゴシック"/>
          <a:cs typeface="ＭＳ Ｐゴシック"/>
        </a:defRPr>
      </a:lvl4pPr>
      <a:lvl5pPr marL="2057400" indent="-228600" algn="l">
        <a:spcBef>
          <a:spcPts val="0"/>
        </a:spcBef>
        <a:spcAft>
          <a:spcPts val="0"/>
        </a:spcAft>
        <a:buChar char="»"/>
        <a:defRPr>
          <a:solidFill>
            <a:srgbClr val="2B679F"/>
          </a:solidFill>
          <a:latin typeface="+mn-lt"/>
          <a:ea typeface="ＭＳ Ｐゴシック"/>
          <a:cs typeface="ＭＳ Ｐゴシック"/>
        </a:defRPr>
      </a:lvl5pPr>
      <a:lvl6pPr marL="2514600" indent="-228600" algn="l">
        <a:spcBef>
          <a:spcPts val="0"/>
        </a:spcBef>
        <a:spcAft>
          <a:spcPts val="0"/>
        </a:spcAft>
        <a:buChar char="»"/>
        <a:defRPr>
          <a:solidFill>
            <a:srgbClr val="2B679F"/>
          </a:solidFill>
          <a:latin typeface="+mn-lt"/>
        </a:defRPr>
      </a:lvl6pPr>
      <a:lvl7pPr marL="2971800" indent="-228600" algn="l">
        <a:spcBef>
          <a:spcPts val="0"/>
        </a:spcBef>
        <a:spcAft>
          <a:spcPts val="0"/>
        </a:spcAft>
        <a:buChar char="»"/>
        <a:defRPr>
          <a:solidFill>
            <a:srgbClr val="2B679F"/>
          </a:solidFill>
          <a:latin typeface="+mn-lt"/>
        </a:defRPr>
      </a:lvl7pPr>
      <a:lvl8pPr marL="3429000" indent="-228600" algn="l">
        <a:spcBef>
          <a:spcPts val="0"/>
        </a:spcBef>
        <a:spcAft>
          <a:spcPts val="0"/>
        </a:spcAft>
        <a:buChar char="»"/>
        <a:defRPr>
          <a:solidFill>
            <a:srgbClr val="2B679F"/>
          </a:solidFill>
          <a:latin typeface="+mn-lt"/>
        </a:defRPr>
      </a:lvl8pPr>
      <a:lvl9pPr marL="3886200" indent="-228600" algn="l">
        <a:spcBef>
          <a:spcPts val="0"/>
        </a:spcBef>
        <a:spcAft>
          <a:spcPts val="0"/>
        </a:spcAft>
        <a:buChar char="»"/>
        <a:defRPr>
          <a:solidFill>
            <a:srgbClr val="2B679F"/>
          </a:solidFill>
          <a:latin typeface="+mn-lt"/>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hyperlink" Target="https://mentoring.euraxess.bg/mentoring/search" TargetMode="External"/><Relationship Id="rId2" Type="http://schemas.openxmlformats.org/officeDocument/2006/relationships/image" Target="../media/image8.png"/><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hyperlink" Target="https://mentoring.euraxess.bg/user/register" TargetMode="External"/><Relationship Id="rId2" Type="http://schemas.openxmlformats.org/officeDocument/2006/relationships/image" Target="../media/image19.png"/><Relationship Id="rId1" Type="http://schemas.openxmlformats.org/officeDocument/2006/relationships/slideLayout" Target="../slideLayouts/slideLayout26.xml"/><Relationship Id="rId4" Type="http://schemas.microsoft.com/office/2018/10/relationships/comments" Target="../comments/modernComment_18E_0.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hyperlink" Target="mailto:mentoring@fmi.uni-sofia.bg" TargetMode="External"/><Relationship Id="rId2" Type="http://schemas.openxmlformats.org/officeDocument/2006/relationships/hyperlink" Target="https://www.linkedin.com/groups/9090864/" TargetMode="External"/><Relationship Id="rId1" Type="http://schemas.openxmlformats.org/officeDocument/2006/relationships/slideLayout" Target="../slideLayouts/slideLayout26.xml"/><Relationship Id="rId5" Type="http://schemas.openxmlformats.org/officeDocument/2006/relationships/image" Target="../media/image21.pn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https://www.linkedin.com/groups/9090864/" TargetMode="External"/><Relationship Id="rId2" Type="http://schemas.openxmlformats.org/officeDocument/2006/relationships/notesSlide" Target="../notesSlides/notesSlide1.xml"/><Relationship Id="rId1" Type="http://schemas.openxmlformats.org/officeDocument/2006/relationships/slideLayout" Target="../slideLayouts/slideLayout26.xml"/><Relationship Id="rId5" Type="http://schemas.openxmlformats.org/officeDocument/2006/relationships/image" Target="../media/image8.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0" y="388429"/>
            <a:ext cx="9144000" cy="1006548"/>
          </a:xfrm>
        </p:spPr>
        <p:txBody>
          <a:bodyPr/>
          <a:lstStyle/>
          <a:p>
            <a:pPr algn="ctr">
              <a:defRPr/>
            </a:pPr>
            <a:r>
              <a:rPr lang="en-US" sz="2800" b="0">
                <a:solidFill>
                  <a:srgbClr val="0F549E"/>
                </a:solidFill>
              </a:rPr>
              <a:t>Mentoring Programme </a:t>
            </a:r>
            <a:r>
              <a:rPr lang="bg-BG" sz="2800" b="1">
                <a:solidFill>
                  <a:srgbClr val="0F549E"/>
                </a:solidFill>
              </a:rPr>
              <a:t/>
            </a:r>
            <a:br>
              <a:rPr lang="bg-BG" sz="2800" b="1">
                <a:solidFill>
                  <a:srgbClr val="0F549E"/>
                </a:solidFill>
              </a:rPr>
            </a:br>
            <a:r>
              <a:rPr lang="en-US" sz="2800" b="1">
                <a:solidFill>
                  <a:srgbClr val="0F549E"/>
                </a:solidFill>
              </a:rPr>
              <a:t>“Shape the future of a Researcher Coming to Europe”</a:t>
            </a:r>
            <a:endParaRPr lang="en-GB" sz="2800" b="1">
              <a:solidFill>
                <a:srgbClr val="006195"/>
              </a:solidFill>
            </a:endParaRPr>
          </a:p>
        </p:txBody>
      </p:sp>
      <p:sp>
        <p:nvSpPr>
          <p:cNvPr id="3" name="Subtitle 2"/>
          <p:cNvSpPr>
            <a:spLocks noGrp="1"/>
          </p:cNvSpPr>
          <p:nvPr>
            <p:ph type="subTitle" idx="1"/>
          </p:nvPr>
        </p:nvSpPr>
        <p:spPr bwMode="auto">
          <a:xfrm>
            <a:off x="2410692" y="2458041"/>
            <a:ext cx="6550914" cy="645376"/>
          </a:xfrm>
        </p:spPr>
        <p:txBody>
          <a:bodyPr/>
          <a:lstStyle/>
          <a:p>
            <a:pPr algn="r">
              <a:defRPr/>
            </a:pPr>
            <a:r>
              <a:rPr lang="en-US" sz="2400" i="0" dirty="0">
                <a:solidFill>
                  <a:srgbClr val="0F549E"/>
                </a:solidFill>
                <a:latin typeface="Verdana"/>
              </a:rPr>
              <a:t>Monthly Meeting, </a:t>
            </a:r>
            <a:r>
              <a:rPr lang="en-US" sz="2400" i="0" dirty="0" smtClean="0">
                <a:solidFill>
                  <a:srgbClr val="0F549E"/>
                </a:solidFill>
                <a:latin typeface="Verdana"/>
              </a:rPr>
              <a:t>July 2023</a:t>
            </a:r>
            <a:endParaRPr lang="en-GB" sz="2400" i="0" dirty="0">
              <a:solidFill>
                <a:srgbClr val="0F549E"/>
              </a:solidFill>
              <a:latin typeface="Verdana"/>
            </a:endParaRPr>
          </a:p>
        </p:txBody>
      </p:sp>
      <p:sp>
        <p:nvSpPr>
          <p:cNvPr id="4" name="TextBox 3"/>
          <p:cNvSpPr txBox="1"/>
          <p:nvPr/>
        </p:nvSpPr>
        <p:spPr bwMode="auto">
          <a:xfrm>
            <a:off x="1518716" y="5504907"/>
            <a:ext cx="5485103" cy="1200329"/>
          </a:xfrm>
          <a:prstGeom prst="rect">
            <a:avLst/>
          </a:prstGeom>
          <a:noFill/>
        </p:spPr>
        <p:txBody>
          <a:bodyPr wrap="square" rtlCol="0">
            <a:spAutoFit/>
          </a:bodyPr>
          <a:lstStyle/>
          <a:p>
            <a:pPr marL="0" marR="0" lvl="0" indent="0" algn="l" defTabSz="914400">
              <a:lnSpc>
                <a:spcPct val="100000"/>
              </a:lnSpc>
              <a:spcBef>
                <a:spcPts val="0"/>
              </a:spcBef>
              <a:spcAft>
                <a:spcPts val="0"/>
              </a:spcAft>
              <a:buClrTx/>
              <a:buSzTx/>
              <a:buFontTx/>
              <a:buNone/>
              <a:defRPr/>
            </a:pPr>
            <a:r>
              <a:rPr lang="en-US" sz="1200" b="0" i="0" u="none" strike="noStrike" cap="none" spc="0">
                <a:ln>
                  <a:noFill/>
                </a:ln>
                <a:solidFill>
                  <a:srgbClr val="0F5494"/>
                </a:solidFill>
                <a:latin typeface="Verdana"/>
                <a:ea typeface="Arial"/>
                <a:cs typeface="Arial"/>
              </a:rPr>
              <a:t>Mentoring Programme Coordinator – EURAXESS BHO at Sofia University “St. Kliment Ohridski”</a:t>
            </a:r>
            <a:endParaRPr/>
          </a:p>
          <a:p>
            <a:pPr marL="0" marR="0" lvl="0" indent="0" algn="l" defTabSz="914400">
              <a:lnSpc>
                <a:spcPct val="100000"/>
              </a:lnSpc>
              <a:spcBef>
                <a:spcPts val="0"/>
              </a:spcBef>
              <a:spcAft>
                <a:spcPts val="0"/>
              </a:spcAft>
              <a:buClrTx/>
              <a:buSzTx/>
              <a:buFontTx/>
              <a:buNone/>
              <a:defRPr/>
            </a:pPr>
            <a:endParaRPr lang="en-US" sz="1200" b="0" i="0" u="none" strike="noStrike" cap="none" spc="0">
              <a:ln>
                <a:noFill/>
              </a:ln>
              <a:solidFill>
                <a:srgbClr val="0F5494"/>
              </a:solidFill>
              <a:latin typeface="Verdana"/>
              <a:ea typeface="Arial"/>
              <a:cs typeface="Arial"/>
            </a:endParaRPr>
          </a:p>
          <a:p>
            <a:pPr marL="0" marR="0" lvl="0" indent="0" algn="l" defTabSz="914400">
              <a:lnSpc>
                <a:spcPct val="100000"/>
              </a:lnSpc>
              <a:spcBef>
                <a:spcPts val="0"/>
              </a:spcBef>
              <a:spcAft>
                <a:spcPts val="0"/>
              </a:spcAft>
              <a:buClrTx/>
              <a:buSzTx/>
              <a:buFontTx/>
              <a:buNone/>
              <a:defRPr/>
            </a:pPr>
            <a:r>
              <a:rPr lang="en-US" sz="1200" b="0" i="1" u="none" strike="noStrike" cap="none" spc="0">
                <a:ln>
                  <a:noFill/>
                </a:ln>
                <a:solidFill>
                  <a:srgbClr val="C23398"/>
                </a:solidFill>
                <a:latin typeface="Verdana"/>
                <a:ea typeface="Arial"/>
                <a:cs typeface="Arial"/>
              </a:rPr>
              <a:t>The programme has been developed within the EURAXESS TOP IV project “EURAXESS Open to the World” and is financed by the European Commission under H2020-SwafS-2016-17, 786133</a:t>
            </a:r>
            <a:endParaRPr lang="en-GB" sz="1200" b="0" i="0" u="none" strike="noStrike" cap="none" spc="0">
              <a:ln>
                <a:noFill/>
              </a:ln>
              <a:solidFill>
                <a:srgbClr val="FF0000"/>
              </a:solidFill>
              <a:latin typeface="Verdana"/>
              <a:ea typeface="Arial"/>
              <a:cs typeface="Arial"/>
            </a:endParaRPr>
          </a:p>
        </p:txBody>
      </p:sp>
      <p:pic>
        <p:nvPicPr>
          <p:cNvPr id="6" name="Picture 5" descr="Text&#10;&#10;Description automatically generated with medium confidence"/>
          <p:cNvPicPr>
            <a:picLocks noChangeAspect="1"/>
          </p:cNvPicPr>
          <p:nvPr/>
        </p:nvPicPr>
        <p:blipFill>
          <a:blip r:embed="rId2" cstate="print"/>
          <a:stretch/>
        </p:blipFill>
        <p:spPr bwMode="auto">
          <a:xfrm>
            <a:off x="221381" y="4873957"/>
            <a:ext cx="1135781" cy="1831279"/>
          </a:xfrm>
          <a:prstGeom prst="rect">
            <a:avLst/>
          </a:prstGeom>
        </p:spPr>
      </p:pic>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Content Placeholder 2"/>
          <p:cNvSpPr>
            <a:spLocks noGrp="1"/>
          </p:cNvSpPr>
          <p:nvPr>
            <p:ph idx="1"/>
          </p:nvPr>
        </p:nvSpPr>
        <p:spPr bwMode="auto">
          <a:xfrm>
            <a:off x="120074" y="1745672"/>
            <a:ext cx="9023926" cy="5112327"/>
          </a:xfrm>
        </p:spPr>
        <p:txBody>
          <a:bodyPr>
            <a:normAutofit/>
          </a:bodyPr>
          <a:lstStyle/>
          <a:p>
            <a:pPr marL="0" indent="0" algn="ctr">
              <a:spcBef>
                <a:spcPts val="600"/>
              </a:spcBef>
              <a:spcAft>
                <a:spcPts val="600"/>
              </a:spcAft>
              <a:buNone/>
              <a:defRPr/>
            </a:pPr>
            <a:endParaRPr lang="en-US" sz="2800" b="1">
              <a:ea typeface="Calibri"/>
              <a:cs typeface="Calibri"/>
            </a:endParaRPr>
          </a:p>
          <a:p>
            <a:pPr marL="0" indent="0" algn="just">
              <a:spcBef>
                <a:spcPts val="600"/>
              </a:spcBef>
              <a:spcAft>
                <a:spcPts val="600"/>
              </a:spcAft>
              <a:buNone/>
              <a:defRPr/>
            </a:pPr>
            <a:endParaRPr lang="en-US" sz="2800">
              <a:ea typeface="Calibri"/>
              <a:cs typeface="Calibri"/>
            </a:endParaRPr>
          </a:p>
          <a:p>
            <a:pPr>
              <a:defRPr/>
            </a:pPr>
            <a:endParaRPr lang="en-GB" sz="2800"/>
          </a:p>
        </p:txBody>
      </p:sp>
      <p:grpSp>
        <p:nvGrpSpPr>
          <p:cNvPr id="2" name="Group 8"/>
          <p:cNvGrpSpPr/>
          <p:nvPr/>
        </p:nvGrpSpPr>
        <p:grpSpPr bwMode="auto">
          <a:xfrm>
            <a:off x="0" y="533400"/>
            <a:ext cx="9144000" cy="1066800"/>
            <a:chOff x="0" y="533400"/>
            <a:chExt cx="9144000" cy="1066800"/>
          </a:xfrm>
        </p:grpSpPr>
        <p:grpSp>
          <p:nvGrpSpPr>
            <p:cNvPr id="4" name="Group 4"/>
            <p:cNvGrpSpPr/>
            <p:nvPr/>
          </p:nvGrpSpPr>
          <p:grpSpPr bwMode="auto">
            <a:xfrm>
              <a:off x="0" y="533400"/>
              <a:ext cx="9144000" cy="1066800"/>
              <a:chOff x="0" y="533400"/>
              <a:chExt cx="9144000" cy="1066800"/>
            </a:xfrm>
          </p:grpSpPr>
          <p:sp>
            <p:nvSpPr>
              <p:cNvPr id="8" name="Rectangle 7"/>
              <p:cNvSpPr/>
              <p:nvPr/>
            </p:nvSpPr>
            <p:spPr bwMode="auto">
              <a:xfrm>
                <a:off x="988368" y="533400"/>
                <a:ext cx="8155632" cy="1066800"/>
              </a:xfrm>
              <a:prstGeom prst="rect">
                <a:avLst/>
              </a:prstGeom>
              <a:solidFill>
                <a:srgbClr val="006B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a:lnSpc>
                    <a:spcPct val="100000"/>
                  </a:lnSpc>
                  <a:spcBef>
                    <a:spcPts val="0"/>
                  </a:spcBef>
                  <a:spcAft>
                    <a:spcPts val="0"/>
                  </a:spcAft>
                  <a:buClrTx/>
                  <a:buSzTx/>
                  <a:buFontTx/>
                  <a:buNone/>
                  <a:defRPr/>
                </a:pPr>
                <a:endParaRPr lang="en-US" sz="1800" b="0" i="0" u="none" strike="noStrike" cap="none">
                  <a:ln>
                    <a:noFill/>
                  </a:ln>
                  <a:solidFill>
                    <a:schemeClr val="tx1"/>
                  </a:solidFill>
                  <a:latin typeface="Arial"/>
                </a:endParaRPr>
              </a:p>
            </p:txBody>
          </p:sp>
          <p:sp>
            <p:nvSpPr>
              <p:cNvPr id="7" name="Rectangle 6"/>
              <p:cNvSpPr/>
              <p:nvPr/>
            </p:nvSpPr>
            <p:spPr bwMode="auto">
              <a:xfrm>
                <a:off x="0" y="533400"/>
                <a:ext cx="683568" cy="1066800"/>
              </a:xfrm>
              <a:prstGeom prst="rect">
                <a:avLst/>
              </a:prstGeom>
              <a:solidFill>
                <a:srgbClr val="006B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a:lnSpc>
                    <a:spcPct val="100000"/>
                  </a:lnSpc>
                  <a:spcBef>
                    <a:spcPts val="0"/>
                  </a:spcBef>
                  <a:spcAft>
                    <a:spcPts val="0"/>
                  </a:spcAft>
                  <a:buClrTx/>
                  <a:buSzTx/>
                  <a:buFontTx/>
                  <a:buNone/>
                  <a:defRPr/>
                </a:pPr>
                <a:endParaRPr lang="en-US" sz="1800" b="0" i="0" u="none" strike="noStrike" cap="none">
                  <a:ln>
                    <a:noFill/>
                  </a:ln>
                  <a:solidFill>
                    <a:schemeClr val="tx1"/>
                  </a:solidFill>
                  <a:latin typeface="Arial"/>
                </a:endParaRPr>
              </a:p>
            </p:txBody>
          </p:sp>
        </p:grpSp>
        <p:pic>
          <p:nvPicPr>
            <p:cNvPr id="6" name="Picture 5"/>
            <p:cNvPicPr>
              <a:picLocks noChangeAspect="1"/>
            </p:cNvPicPr>
            <p:nvPr/>
          </p:nvPicPr>
          <p:blipFill>
            <a:blip r:embed="rId2" cstate="print"/>
            <a:stretch/>
          </p:blipFill>
          <p:spPr bwMode="auto">
            <a:xfrm>
              <a:off x="7380312" y="764704"/>
              <a:ext cx="1112452" cy="835496"/>
            </a:xfrm>
            <a:prstGeom prst="rect">
              <a:avLst/>
            </a:prstGeom>
          </p:spPr>
        </p:pic>
      </p:grpSp>
      <p:sp>
        <p:nvSpPr>
          <p:cNvPr id="10" name="Rectangle 9"/>
          <p:cNvSpPr/>
          <p:nvPr/>
        </p:nvSpPr>
        <p:spPr bwMode="auto">
          <a:xfrm>
            <a:off x="971600" y="764704"/>
            <a:ext cx="4322017" cy="523220"/>
          </a:xfrm>
          <a:prstGeom prst="rect">
            <a:avLst/>
          </a:prstGeom>
        </p:spPr>
        <p:txBody>
          <a:bodyPr wrap="none">
            <a:spAutoFit/>
          </a:bodyPr>
          <a:lstStyle/>
          <a:p>
            <a:pPr lvl="0">
              <a:defRPr/>
            </a:pPr>
            <a:r>
              <a:rPr lang="en-US" sz="2800" b="1" dirty="0" smtClean="0">
                <a:solidFill>
                  <a:srgbClr val="FFFFFF"/>
                </a:solidFill>
                <a:latin typeface="Arial"/>
                <a:cs typeface="Arial"/>
              </a:rPr>
              <a:t>Benefits for the Mentors</a:t>
            </a:r>
            <a:endParaRPr sz="2800" dirty="0"/>
          </a:p>
        </p:txBody>
      </p:sp>
      <p:sp>
        <p:nvSpPr>
          <p:cNvPr id="11" name="TextBox 10"/>
          <p:cNvSpPr txBox="1"/>
          <p:nvPr/>
        </p:nvSpPr>
        <p:spPr bwMode="auto">
          <a:xfrm>
            <a:off x="1025236" y="1911927"/>
            <a:ext cx="7028873" cy="2123658"/>
          </a:xfrm>
          <a:prstGeom prst="rect">
            <a:avLst/>
          </a:prstGeom>
          <a:noFill/>
        </p:spPr>
        <p:txBody>
          <a:bodyPr wrap="square" rtlCol="0">
            <a:spAutoFit/>
          </a:bodyPr>
          <a:lstStyle/>
          <a:p>
            <a:pPr>
              <a:buNone/>
              <a:defRPr/>
            </a:pPr>
            <a:endParaRPr dirty="0"/>
          </a:p>
          <a:p>
            <a:pPr>
              <a:buFont typeface="Courier New"/>
              <a:buChar char="o"/>
              <a:defRPr/>
            </a:pPr>
            <a:endParaRPr lang="en-US" sz="2400" dirty="0"/>
          </a:p>
          <a:p>
            <a:pPr>
              <a:buFont typeface="Courier New"/>
              <a:buChar char="o"/>
              <a:defRPr/>
            </a:pPr>
            <a:endParaRPr lang="en-US" sz="2400" dirty="0"/>
          </a:p>
          <a:p>
            <a:pPr>
              <a:buFont typeface="Courier New"/>
              <a:buChar char="o"/>
              <a:defRPr/>
            </a:pPr>
            <a:endParaRPr lang="en-US" sz="2400" dirty="0"/>
          </a:p>
          <a:p>
            <a:pPr>
              <a:buFont typeface="Courier New"/>
              <a:buChar char="o"/>
              <a:defRPr/>
            </a:pPr>
            <a:endParaRPr lang="en-US" sz="2400" dirty="0"/>
          </a:p>
          <a:p>
            <a:pPr algn="ctr">
              <a:defRPr/>
            </a:pPr>
            <a:endParaRPr dirty="0"/>
          </a:p>
        </p:txBody>
      </p:sp>
      <p:sp>
        <p:nvSpPr>
          <p:cNvPr id="12" name="Rounded Rectangle 11"/>
          <p:cNvSpPr/>
          <p:nvPr/>
        </p:nvSpPr>
        <p:spPr bwMode="auto">
          <a:xfrm>
            <a:off x="971600" y="1916832"/>
            <a:ext cx="6768752" cy="792088"/>
          </a:xfrm>
          <a:prstGeom prst="roundRect">
            <a:avLst/>
          </a:prstGeom>
          <a:solidFill>
            <a:srgbClr val="006B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2400" dirty="0">
                <a:solidFill>
                  <a:srgbClr val="EAD207"/>
                </a:solidFill>
                <a:latin typeface="Arial" charset="0"/>
              </a:rPr>
              <a:t>Sharing knowledge and experience</a:t>
            </a:r>
          </a:p>
        </p:txBody>
      </p:sp>
      <p:sp>
        <p:nvSpPr>
          <p:cNvPr id="13" name="Rounded Rectangle 12"/>
          <p:cNvSpPr/>
          <p:nvPr/>
        </p:nvSpPr>
        <p:spPr bwMode="auto">
          <a:xfrm>
            <a:off x="971600" y="2996952"/>
            <a:ext cx="6768752" cy="864096"/>
          </a:xfrm>
          <a:prstGeom prst="roundRect">
            <a:avLst/>
          </a:prstGeom>
          <a:solidFill>
            <a:srgbClr val="EAD20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2400" dirty="0">
                <a:solidFill>
                  <a:srgbClr val="006B99"/>
                </a:solidFill>
                <a:latin typeface="Arial" charset="0"/>
              </a:rPr>
              <a:t>Developing skills of mentoring and coaching through engagement with mentees</a:t>
            </a:r>
          </a:p>
        </p:txBody>
      </p:sp>
      <p:sp>
        <p:nvSpPr>
          <p:cNvPr id="14" name="Rounded Rectangle 13"/>
          <p:cNvSpPr/>
          <p:nvPr/>
        </p:nvSpPr>
        <p:spPr bwMode="auto">
          <a:xfrm>
            <a:off x="971600" y="4149080"/>
            <a:ext cx="6768752" cy="864096"/>
          </a:xfrm>
          <a:prstGeom prst="roundRect">
            <a:avLst/>
          </a:prstGeom>
          <a:solidFill>
            <a:srgbClr val="C2339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2400" dirty="0">
                <a:solidFill>
                  <a:srgbClr val="EAD207"/>
                </a:solidFill>
                <a:latin typeface="Arial" charset="0"/>
              </a:rPr>
              <a:t>Gaining personal satisfaction through seeing mentees develop and flourish</a:t>
            </a:r>
          </a:p>
        </p:txBody>
      </p:sp>
      <p:sp>
        <p:nvSpPr>
          <p:cNvPr id="15" name="Rounded Rectangle 14"/>
          <p:cNvSpPr/>
          <p:nvPr/>
        </p:nvSpPr>
        <p:spPr bwMode="auto">
          <a:xfrm>
            <a:off x="971600" y="5301208"/>
            <a:ext cx="6768752" cy="864096"/>
          </a:xfrm>
          <a:prstGeom prst="roundRect">
            <a:avLst/>
          </a:prstGeom>
          <a:solidFill>
            <a:srgbClr val="006B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2400" dirty="0">
                <a:solidFill>
                  <a:srgbClr val="EAD207"/>
                </a:solidFill>
                <a:latin typeface="Arial" charset="0"/>
              </a:rPr>
              <a:t>Learning new perspectives by working with someone of a different background</a:t>
            </a:r>
          </a:p>
        </p:txBody>
      </p:sp>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vetl\Desktop\shutterstock_341721209-1.jpg"/>
          <p:cNvPicPr>
            <a:picLocks noChangeAspect="1" noChangeArrowheads="1"/>
          </p:cNvPicPr>
          <p:nvPr/>
        </p:nvPicPr>
        <p:blipFill>
          <a:blip r:embed="rId2" cstate="print"/>
          <a:srcRect/>
          <a:stretch>
            <a:fillRect/>
          </a:stretch>
        </p:blipFill>
        <p:spPr bwMode="auto">
          <a:xfrm>
            <a:off x="642706" y="3813464"/>
            <a:ext cx="2965710" cy="2432807"/>
          </a:xfrm>
          <a:prstGeom prst="rect">
            <a:avLst/>
          </a:prstGeom>
          <a:noFill/>
        </p:spPr>
      </p:pic>
      <p:pic>
        <p:nvPicPr>
          <p:cNvPr id="3075" name="Picture 3" descr="C:\Users\svetl\Desktop\shutterstock_638883451-1.jpg"/>
          <p:cNvPicPr>
            <a:picLocks noChangeAspect="1" noChangeArrowheads="1"/>
          </p:cNvPicPr>
          <p:nvPr/>
        </p:nvPicPr>
        <p:blipFill>
          <a:blip r:embed="rId3" cstate="print"/>
          <a:srcRect/>
          <a:stretch>
            <a:fillRect/>
          </a:stretch>
        </p:blipFill>
        <p:spPr bwMode="auto">
          <a:xfrm>
            <a:off x="3203848" y="116632"/>
            <a:ext cx="2365963" cy="1671782"/>
          </a:xfrm>
          <a:prstGeom prst="rect">
            <a:avLst/>
          </a:prstGeom>
          <a:noFill/>
        </p:spPr>
      </p:pic>
      <p:pic>
        <p:nvPicPr>
          <p:cNvPr id="3076" name="Picture 4" descr="C:\Users\svetl\Desktop\shutterstock_607970582-1.jpg"/>
          <p:cNvPicPr>
            <a:picLocks noChangeAspect="1" noChangeArrowheads="1"/>
          </p:cNvPicPr>
          <p:nvPr/>
        </p:nvPicPr>
        <p:blipFill>
          <a:blip r:embed="rId4" cstate="print"/>
          <a:srcRect/>
          <a:stretch>
            <a:fillRect/>
          </a:stretch>
        </p:blipFill>
        <p:spPr bwMode="auto">
          <a:xfrm>
            <a:off x="5748296" y="1641446"/>
            <a:ext cx="3252831" cy="2168554"/>
          </a:xfrm>
          <a:prstGeom prst="rect">
            <a:avLst/>
          </a:prstGeom>
          <a:noFill/>
        </p:spPr>
      </p:pic>
      <p:pic>
        <p:nvPicPr>
          <p:cNvPr id="3077" name="Picture 5" descr="C:\Users\svetl\Desktop\shutterstock_593118404-1.jpg"/>
          <p:cNvPicPr>
            <a:picLocks noChangeAspect="1" noChangeArrowheads="1"/>
          </p:cNvPicPr>
          <p:nvPr/>
        </p:nvPicPr>
        <p:blipFill>
          <a:blip r:embed="rId5" cstate="print"/>
          <a:srcRect/>
          <a:stretch>
            <a:fillRect/>
          </a:stretch>
        </p:blipFill>
        <p:spPr bwMode="auto">
          <a:xfrm>
            <a:off x="107504" y="1196752"/>
            <a:ext cx="2956478" cy="1970985"/>
          </a:xfrm>
          <a:prstGeom prst="rect">
            <a:avLst/>
          </a:prstGeom>
          <a:noFill/>
        </p:spPr>
      </p:pic>
      <p:pic>
        <p:nvPicPr>
          <p:cNvPr id="3078" name="Picture 6"/>
          <p:cNvPicPr>
            <a:picLocks noChangeAspect="1" noChangeArrowheads="1"/>
          </p:cNvPicPr>
          <p:nvPr/>
        </p:nvPicPr>
        <p:blipFill>
          <a:blip r:embed="rId6" cstate="print"/>
          <a:srcRect/>
          <a:stretch>
            <a:fillRect/>
          </a:stretch>
        </p:blipFill>
        <p:spPr bwMode="auto">
          <a:xfrm>
            <a:off x="5067233" y="4257430"/>
            <a:ext cx="3673833" cy="2064693"/>
          </a:xfrm>
          <a:prstGeom prst="rect">
            <a:avLst/>
          </a:prstGeom>
          <a:noFill/>
          <a:ln w="9525">
            <a:noFill/>
            <a:miter lim="800000"/>
            <a:headEnd/>
            <a:tailEnd/>
          </a:ln>
        </p:spPr>
      </p:pic>
      <p:sp>
        <p:nvSpPr>
          <p:cNvPr id="7" name="Title 1">
            <a:extLst>
              <a:ext uri="{FF2B5EF4-FFF2-40B4-BE49-F238E27FC236}">
                <a16:creationId xmlns="" xmlns:a16="http://schemas.microsoft.com/office/drawing/2014/main" id="{A42198AD-F67B-4D9C-92E7-BFDEBC71C50E}"/>
              </a:ext>
            </a:extLst>
          </p:cNvPr>
          <p:cNvSpPr>
            <a:spLocks noGrp="1"/>
          </p:cNvSpPr>
          <p:nvPr>
            <p:ph type="title"/>
          </p:nvPr>
        </p:nvSpPr>
        <p:spPr>
          <a:xfrm>
            <a:off x="2627784" y="2927933"/>
            <a:ext cx="3600400" cy="688613"/>
          </a:xfrm>
        </p:spPr>
        <p:txBody>
          <a:bodyPr>
            <a:normAutofit fontScale="90000"/>
          </a:bodyPr>
          <a:lstStyle/>
          <a:p>
            <a:pPr algn="ctr"/>
            <a:r>
              <a:rPr lang="en-US" b="1" dirty="0">
                <a:solidFill>
                  <a:srgbClr val="C23398"/>
                </a:solidFill>
              </a:rPr>
              <a:t/>
            </a:r>
            <a:br>
              <a:rPr lang="en-US" b="1" dirty="0">
                <a:solidFill>
                  <a:srgbClr val="C23398"/>
                </a:solidFill>
              </a:rPr>
            </a:br>
            <a:r>
              <a:rPr lang="en-US" b="1" dirty="0">
                <a:solidFill>
                  <a:srgbClr val="C23398"/>
                </a:solidFill>
              </a:rPr>
              <a:t/>
            </a:r>
            <a:br>
              <a:rPr lang="en-US" b="1" dirty="0">
                <a:solidFill>
                  <a:srgbClr val="C23398"/>
                </a:solidFill>
              </a:rPr>
            </a:br>
            <a:r>
              <a:rPr lang="en-US" b="1" dirty="0">
                <a:solidFill>
                  <a:srgbClr val="C23398"/>
                </a:solidFill>
              </a:rPr>
              <a:t/>
            </a:r>
            <a:br>
              <a:rPr lang="en-US" b="1" dirty="0">
                <a:solidFill>
                  <a:srgbClr val="C23398"/>
                </a:solidFill>
              </a:rPr>
            </a:br>
            <a:r>
              <a:rPr lang="en-US" b="1" dirty="0">
                <a:solidFill>
                  <a:srgbClr val="C23398"/>
                </a:solidFill>
              </a:rPr>
              <a:t/>
            </a:r>
            <a:br>
              <a:rPr lang="en-US" b="1" dirty="0">
                <a:solidFill>
                  <a:srgbClr val="C23398"/>
                </a:solidFill>
              </a:rPr>
            </a:br>
            <a:r>
              <a:rPr lang="en-US" b="1" dirty="0">
                <a:solidFill>
                  <a:srgbClr val="C23398"/>
                </a:solidFill>
              </a:rPr>
              <a:t/>
            </a:r>
            <a:br>
              <a:rPr lang="en-US" b="1" dirty="0">
                <a:solidFill>
                  <a:srgbClr val="C23398"/>
                </a:solidFill>
              </a:rPr>
            </a:br>
            <a:r>
              <a:rPr lang="en-US" b="1" dirty="0">
                <a:solidFill>
                  <a:srgbClr val="C23398"/>
                </a:solidFill>
              </a:rPr>
              <a:t/>
            </a:r>
            <a:br>
              <a:rPr lang="en-US" b="1" dirty="0">
                <a:solidFill>
                  <a:srgbClr val="C23398"/>
                </a:solidFill>
              </a:rPr>
            </a:br>
            <a:r>
              <a:rPr lang="en-US" b="1" dirty="0">
                <a:solidFill>
                  <a:srgbClr val="C23398"/>
                </a:solidFill>
              </a:rPr>
              <a:t/>
            </a:r>
            <a:br>
              <a:rPr lang="en-US" b="1" dirty="0">
                <a:solidFill>
                  <a:srgbClr val="C23398"/>
                </a:solidFill>
              </a:rPr>
            </a:br>
            <a:r>
              <a:rPr lang="en-US" b="1" dirty="0">
                <a:solidFill>
                  <a:srgbClr val="C23398"/>
                </a:solidFill>
                <a:latin typeface="Arial" pitchFamily="34" charset="0"/>
                <a:cs typeface="Arial" pitchFamily="34" charset="0"/>
              </a:rPr>
              <a:t>MENTORING </a:t>
            </a:r>
            <a:br>
              <a:rPr lang="en-US" b="1" dirty="0">
                <a:solidFill>
                  <a:srgbClr val="C23398"/>
                </a:solidFill>
                <a:latin typeface="Arial" pitchFamily="34" charset="0"/>
                <a:cs typeface="Arial" pitchFamily="34" charset="0"/>
              </a:rPr>
            </a:br>
            <a:r>
              <a:rPr lang="en-US" b="1" dirty="0">
                <a:solidFill>
                  <a:srgbClr val="C23398"/>
                </a:solidFill>
                <a:latin typeface="Arial" pitchFamily="34" charset="0"/>
                <a:cs typeface="Arial" pitchFamily="34" charset="0"/>
              </a:rPr>
              <a:t>PATH</a:t>
            </a:r>
            <a:br>
              <a:rPr lang="en-US" b="1" dirty="0">
                <a:solidFill>
                  <a:srgbClr val="C23398"/>
                </a:solidFill>
                <a:latin typeface="Arial" pitchFamily="34" charset="0"/>
                <a:cs typeface="Arial" pitchFamily="34" charset="0"/>
              </a:rPr>
            </a:br>
            <a:r>
              <a:rPr lang="en-US" dirty="0">
                <a:solidFill>
                  <a:srgbClr val="C23398"/>
                </a:solidFill>
              </a:rPr>
              <a:t/>
            </a:r>
            <a:br>
              <a:rPr lang="en-US" dirty="0">
                <a:solidFill>
                  <a:srgbClr val="C23398"/>
                </a:solidFill>
              </a:rPr>
            </a:br>
            <a:r>
              <a:rPr lang="en-US" dirty="0">
                <a:solidFill>
                  <a:srgbClr val="C23398"/>
                </a:solidFill>
              </a:rPr>
              <a:t/>
            </a:r>
            <a:br>
              <a:rPr lang="en-US" dirty="0">
                <a:solidFill>
                  <a:srgbClr val="C23398"/>
                </a:solidFill>
              </a:rPr>
            </a:br>
            <a:r>
              <a:rPr lang="en-US" dirty="0">
                <a:solidFill>
                  <a:srgbClr val="C23398"/>
                </a:solidFill>
              </a:rPr>
              <a:t/>
            </a:r>
            <a:br>
              <a:rPr lang="en-US" dirty="0">
                <a:solidFill>
                  <a:srgbClr val="C23398"/>
                </a:solidFill>
              </a:rPr>
            </a:br>
            <a:r>
              <a:rPr lang="en-US" dirty="0">
                <a:solidFill>
                  <a:srgbClr val="C23398"/>
                </a:solidFill>
              </a:rPr>
              <a:t/>
            </a:r>
            <a:br>
              <a:rPr lang="en-US" dirty="0">
                <a:solidFill>
                  <a:srgbClr val="C23398"/>
                </a:solidFill>
              </a:rPr>
            </a:br>
            <a:r>
              <a:rPr lang="en-US" dirty="0">
                <a:solidFill>
                  <a:srgbClr val="C23398"/>
                </a:solidFill>
              </a:rPr>
              <a:t/>
            </a:r>
            <a:br>
              <a:rPr lang="en-US" dirty="0">
                <a:solidFill>
                  <a:srgbClr val="C23398"/>
                </a:solidFill>
              </a:rPr>
            </a:br>
            <a:r>
              <a:rPr lang="en-US" dirty="0">
                <a:solidFill>
                  <a:srgbClr val="C23398"/>
                </a:solidFill>
              </a:rPr>
              <a:t/>
            </a:r>
            <a:br>
              <a:rPr lang="en-US" dirty="0">
                <a:solidFill>
                  <a:srgbClr val="C23398"/>
                </a:solidFill>
              </a:rPr>
            </a:br>
            <a:endParaRPr lang="en-US" dirty="0">
              <a:solidFill>
                <a:srgbClr val="006B99"/>
              </a:solidFill>
            </a:endParaRPr>
          </a:p>
        </p:txBody>
      </p:sp>
      <p:sp>
        <p:nvSpPr>
          <p:cNvPr id="11" name="Curved Right Arrow 10"/>
          <p:cNvSpPr/>
          <p:nvPr/>
        </p:nvSpPr>
        <p:spPr bwMode="auto">
          <a:xfrm rot="16200000">
            <a:off x="3907707" y="4683847"/>
            <a:ext cx="942975" cy="3119582"/>
          </a:xfrm>
          <a:prstGeom prst="curvedRightArrow">
            <a:avLst/>
          </a:prstGeom>
          <a:solidFill>
            <a:srgbClr val="EAD20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 name="Curved Right Arrow 13"/>
          <p:cNvSpPr/>
          <p:nvPr/>
        </p:nvSpPr>
        <p:spPr bwMode="auto">
          <a:xfrm rot="4463511">
            <a:off x="2172003" y="-495222"/>
            <a:ext cx="716046" cy="2298516"/>
          </a:xfrm>
          <a:prstGeom prst="curvedRightArrow">
            <a:avLst/>
          </a:prstGeom>
          <a:solidFill>
            <a:srgbClr val="EAD20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 name="Curved Right Arrow 14"/>
          <p:cNvSpPr/>
          <p:nvPr/>
        </p:nvSpPr>
        <p:spPr bwMode="auto">
          <a:xfrm>
            <a:off x="282411" y="1796437"/>
            <a:ext cx="716046" cy="2726099"/>
          </a:xfrm>
          <a:prstGeom prst="curvedRightArrow">
            <a:avLst/>
          </a:prstGeom>
          <a:solidFill>
            <a:srgbClr val="EAD20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 name="Curved Right Arrow 15"/>
          <p:cNvSpPr/>
          <p:nvPr/>
        </p:nvSpPr>
        <p:spPr bwMode="auto">
          <a:xfrm rot="11758261">
            <a:off x="7451019" y="2703802"/>
            <a:ext cx="595745" cy="2105026"/>
          </a:xfrm>
          <a:prstGeom prst="curvedRightArrow">
            <a:avLst/>
          </a:prstGeom>
          <a:solidFill>
            <a:srgbClr val="EAD20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7" name="Curved Right Arrow 16"/>
          <p:cNvSpPr/>
          <p:nvPr/>
        </p:nvSpPr>
        <p:spPr bwMode="auto">
          <a:xfrm rot="7333253">
            <a:off x="5820117" y="-359136"/>
            <a:ext cx="595745" cy="2617915"/>
          </a:xfrm>
          <a:prstGeom prst="curvedRightArrow">
            <a:avLst/>
          </a:prstGeom>
          <a:solidFill>
            <a:srgbClr val="EAD20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Content Placeholder 2"/>
          <p:cNvSpPr>
            <a:spLocks noGrp="1"/>
          </p:cNvSpPr>
          <p:nvPr>
            <p:ph idx="1"/>
          </p:nvPr>
        </p:nvSpPr>
        <p:spPr bwMode="auto">
          <a:xfrm>
            <a:off x="120074" y="2420889"/>
            <a:ext cx="9023926" cy="720079"/>
          </a:xfrm>
        </p:spPr>
        <p:txBody>
          <a:bodyPr>
            <a:normAutofit/>
          </a:bodyPr>
          <a:lstStyle/>
          <a:p>
            <a:pPr>
              <a:buNone/>
              <a:defRPr/>
            </a:pPr>
            <a:endParaRPr lang="en-US" sz="2800" dirty="0"/>
          </a:p>
          <a:p>
            <a:pPr>
              <a:defRPr/>
            </a:pPr>
            <a:endParaRPr lang="en-US" sz="2800" dirty="0"/>
          </a:p>
          <a:p>
            <a:pPr marL="0" indent="0" algn="ctr">
              <a:spcBef>
                <a:spcPts val="600"/>
              </a:spcBef>
              <a:spcAft>
                <a:spcPts val="600"/>
              </a:spcAft>
              <a:buNone/>
              <a:defRPr/>
            </a:pPr>
            <a:endParaRPr lang="en-US" sz="2800" b="1" dirty="0">
              <a:ea typeface="Calibri"/>
              <a:cs typeface="Calibri"/>
            </a:endParaRPr>
          </a:p>
          <a:p>
            <a:pPr marL="0" indent="0" algn="just">
              <a:spcBef>
                <a:spcPts val="600"/>
              </a:spcBef>
              <a:spcAft>
                <a:spcPts val="600"/>
              </a:spcAft>
              <a:buNone/>
              <a:defRPr/>
            </a:pPr>
            <a:endParaRPr lang="en-US" sz="2800" dirty="0">
              <a:ea typeface="Calibri"/>
              <a:cs typeface="Calibri"/>
            </a:endParaRPr>
          </a:p>
          <a:p>
            <a:pPr>
              <a:defRPr/>
            </a:pPr>
            <a:endParaRPr lang="en-GB" sz="2800" dirty="0"/>
          </a:p>
        </p:txBody>
      </p:sp>
      <p:grpSp>
        <p:nvGrpSpPr>
          <p:cNvPr id="2" name="Group 8"/>
          <p:cNvGrpSpPr/>
          <p:nvPr/>
        </p:nvGrpSpPr>
        <p:grpSpPr bwMode="auto">
          <a:xfrm>
            <a:off x="0" y="533400"/>
            <a:ext cx="9144000" cy="1066800"/>
            <a:chOff x="0" y="533400"/>
            <a:chExt cx="9144000" cy="1066800"/>
          </a:xfrm>
        </p:grpSpPr>
        <p:grpSp>
          <p:nvGrpSpPr>
            <p:cNvPr id="4" name="Group 4"/>
            <p:cNvGrpSpPr/>
            <p:nvPr/>
          </p:nvGrpSpPr>
          <p:grpSpPr bwMode="auto">
            <a:xfrm>
              <a:off x="0" y="533400"/>
              <a:ext cx="9144000" cy="1066800"/>
              <a:chOff x="0" y="533400"/>
              <a:chExt cx="9144000" cy="1066800"/>
            </a:xfrm>
          </p:grpSpPr>
          <p:sp>
            <p:nvSpPr>
              <p:cNvPr id="8" name="Rectangle 7"/>
              <p:cNvSpPr/>
              <p:nvPr/>
            </p:nvSpPr>
            <p:spPr bwMode="auto">
              <a:xfrm>
                <a:off x="988368" y="533400"/>
                <a:ext cx="8155632" cy="1066800"/>
              </a:xfrm>
              <a:prstGeom prst="rect">
                <a:avLst/>
              </a:prstGeom>
              <a:solidFill>
                <a:srgbClr val="006B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a:lnSpc>
                    <a:spcPct val="100000"/>
                  </a:lnSpc>
                  <a:spcBef>
                    <a:spcPts val="0"/>
                  </a:spcBef>
                  <a:spcAft>
                    <a:spcPts val="0"/>
                  </a:spcAft>
                  <a:buClrTx/>
                  <a:buSzTx/>
                  <a:buFontTx/>
                  <a:buNone/>
                  <a:defRPr/>
                </a:pPr>
                <a:endParaRPr lang="en-US" sz="2800" b="0" i="0" u="none" strike="noStrike" cap="none">
                  <a:ln>
                    <a:noFill/>
                  </a:ln>
                  <a:solidFill>
                    <a:schemeClr val="tx1"/>
                  </a:solidFill>
                  <a:latin typeface="Arial"/>
                </a:endParaRPr>
              </a:p>
            </p:txBody>
          </p:sp>
          <p:sp>
            <p:nvSpPr>
              <p:cNvPr id="7" name="Rectangle 6"/>
              <p:cNvSpPr/>
              <p:nvPr/>
            </p:nvSpPr>
            <p:spPr bwMode="auto">
              <a:xfrm>
                <a:off x="0" y="533400"/>
                <a:ext cx="683568" cy="1066800"/>
              </a:xfrm>
              <a:prstGeom prst="rect">
                <a:avLst/>
              </a:prstGeom>
              <a:solidFill>
                <a:srgbClr val="006B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a:lnSpc>
                    <a:spcPct val="100000"/>
                  </a:lnSpc>
                  <a:spcBef>
                    <a:spcPts val="0"/>
                  </a:spcBef>
                  <a:spcAft>
                    <a:spcPts val="0"/>
                  </a:spcAft>
                  <a:buClrTx/>
                  <a:buSzTx/>
                  <a:buFontTx/>
                  <a:buNone/>
                  <a:defRPr/>
                </a:pPr>
                <a:endParaRPr lang="en-US" sz="2800" b="0" i="0" u="none" strike="noStrike" cap="none">
                  <a:ln>
                    <a:noFill/>
                  </a:ln>
                  <a:solidFill>
                    <a:schemeClr val="tx1"/>
                  </a:solidFill>
                  <a:latin typeface="Arial"/>
                </a:endParaRPr>
              </a:p>
            </p:txBody>
          </p:sp>
        </p:grpSp>
        <p:pic>
          <p:nvPicPr>
            <p:cNvPr id="6" name="Picture 5"/>
            <p:cNvPicPr>
              <a:picLocks noChangeAspect="1"/>
            </p:cNvPicPr>
            <p:nvPr/>
          </p:nvPicPr>
          <p:blipFill>
            <a:blip r:embed="rId2" cstate="print"/>
            <a:stretch/>
          </p:blipFill>
          <p:spPr bwMode="auto">
            <a:xfrm>
              <a:off x="7380312" y="764704"/>
              <a:ext cx="1112452" cy="835496"/>
            </a:xfrm>
            <a:prstGeom prst="rect">
              <a:avLst/>
            </a:prstGeom>
          </p:spPr>
        </p:pic>
      </p:grpSp>
      <p:sp>
        <p:nvSpPr>
          <p:cNvPr id="10" name="Rectangle 9"/>
          <p:cNvSpPr/>
          <p:nvPr/>
        </p:nvSpPr>
        <p:spPr bwMode="auto">
          <a:xfrm>
            <a:off x="1043608" y="548680"/>
            <a:ext cx="6011548" cy="954107"/>
          </a:xfrm>
          <a:prstGeom prst="rect">
            <a:avLst/>
          </a:prstGeom>
        </p:spPr>
        <p:txBody>
          <a:bodyPr wrap="square">
            <a:spAutoFit/>
          </a:bodyPr>
          <a:lstStyle/>
          <a:p>
            <a:pPr lvl="0">
              <a:defRPr/>
            </a:pPr>
            <a:r>
              <a:rPr lang="en-US" sz="2800" b="1" dirty="0" smtClean="0">
                <a:solidFill>
                  <a:srgbClr val="FFFFFF"/>
                </a:solidFill>
                <a:latin typeface="Arial"/>
                <a:cs typeface="Arial"/>
              </a:rPr>
              <a:t>How it works?</a:t>
            </a:r>
          </a:p>
          <a:p>
            <a:pPr lvl="0">
              <a:defRPr/>
            </a:pPr>
            <a:r>
              <a:rPr lang="en-US" sz="2800" b="1" dirty="0" smtClean="0">
                <a:solidFill>
                  <a:srgbClr val="FFFFFF"/>
                </a:solidFill>
                <a:latin typeface="Arial"/>
                <a:cs typeface="Arial"/>
              </a:rPr>
              <a:t>Matching process </a:t>
            </a:r>
            <a:endParaRPr lang="bg-BG" sz="2800" b="1" dirty="0">
              <a:solidFill>
                <a:srgbClr val="FFFFFF"/>
              </a:solidFill>
              <a:latin typeface="Arial"/>
              <a:cs typeface="Arial"/>
            </a:endParaRPr>
          </a:p>
        </p:txBody>
      </p:sp>
      <p:sp>
        <p:nvSpPr>
          <p:cNvPr id="11" name="Rounded Rectangle 10">
            <a:hlinkClick r:id="rId3"/>
          </p:cNvPr>
          <p:cNvSpPr/>
          <p:nvPr/>
        </p:nvSpPr>
        <p:spPr bwMode="auto">
          <a:xfrm>
            <a:off x="1043608" y="3356992"/>
            <a:ext cx="7920880" cy="648072"/>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2600" b="1" dirty="0" smtClean="0">
                <a:solidFill>
                  <a:srgbClr val="EAD207"/>
                </a:solidFill>
                <a:latin typeface="Arial" charset="0"/>
                <a:hlinkClick r:id="rId3"/>
              </a:rPr>
              <a:t>https://</a:t>
            </a:r>
            <a:r>
              <a:rPr lang="en-US" sz="2600" b="1" dirty="0" smtClean="0">
                <a:solidFill>
                  <a:srgbClr val="EAD207"/>
                </a:solidFill>
                <a:latin typeface="Arial" charset="0"/>
                <a:hlinkClick r:id="rId3"/>
              </a:rPr>
              <a:t>mentoring.euraxess.bg/mentoring/search</a:t>
            </a:r>
            <a:endParaRPr lang="en-US" sz="2600" b="1" dirty="0" smtClean="0">
              <a:solidFill>
                <a:srgbClr val="EAD207"/>
              </a:solidFill>
              <a:latin typeface="Arial" charset="0"/>
            </a:endParaRPr>
          </a:p>
          <a:p>
            <a:pPr fontAlgn="base">
              <a:spcBef>
                <a:spcPct val="0"/>
              </a:spcBef>
              <a:spcAft>
                <a:spcPct val="0"/>
              </a:spcAft>
            </a:pPr>
            <a:endParaRPr lang="en-US" sz="2600" b="1" dirty="0" smtClean="0">
              <a:solidFill>
                <a:srgbClr val="EAD207"/>
              </a:solidFill>
              <a:latin typeface="Arial" charset="0"/>
            </a:endParaRPr>
          </a:p>
          <a:p>
            <a:pPr fontAlgn="base">
              <a:spcBef>
                <a:spcPct val="0"/>
              </a:spcBef>
              <a:spcAft>
                <a:spcPct val="0"/>
              </a:spcAft>
            </a:pPr>
            <a:endParaRPr lang="en-US" sz="2600" b="1" dirty="0">
              <a:solidFill>
                <a:srgbClr val="EAD207"/>
              </a:solidFill>
              <a:latin typeface="Arial" charset="0"/>
            </a:endParaRPr>
          </a:p>
        </p:txBody>
      </p:sp>
      <p:pic>
        <p:nvPicPr>
          <p:cNvPr id="12" name="Picture 41" descr="decor 1 jaune"/>
          <p:cNvPicPr>
            <a:picLocks noChangeAspect="1" noChangeArrowheads="1"/>
          </p:cNvPicPr>
          <p:nvPr/>
        </p:nvPicPr>
        <p:blipFill>
          <a:blip r:embed="rId4" cstate="print"/>
          <a:stretch/>
        </p:blipFill>
        <p:spPr bwMode="auto">
          <a:xfrm rot="1785372">
            <a:off x="1069093" y="5451055"/>
            <a:ext cx="762000" cy="595313"/>
          </a:xfrm>
          <a:prstGeom prst="rect">
            <a:avLst/>
          </a:prstGeom>
          <a:noFill/>
          <a:ln w="9525">
            <a:noFill/>
            <a:miter lim="800000"/>
            <a:headEnd/>
            <a:tailEnd/>
          </a:ln>
        </p:spPr>
      </p:pic>
      <p:pic>
        <p:nvPicPr>
          <p:cNvPr id="13" name="Picture 41" descr="decor 1 jaune"/>
          <p:cNvPicPr>
            <a:picLocks noChangeAspect="1" noChangeArrowheads="1"/>
          </p:cNvPicPr>
          <p:nvPr/>
        </p:nvPicPr>
        <p:blipFill>
          <a:blip r:embed="rId4" cstate="print"/>
          <a:stretch/>
        </p:blipFill>
        <p:spPr bwMode="auto">
          <a:xfrm rot="1785372">
            <a:off x="5389573" y="5955111"/>
            <a:ext cx="762000" cy="595313"/>
          </a:xfrm>
          <a:prstGeom prst="rect">
            <a:avLst/>
          </a:prstGeom>
          <a:noFill/>
          <a:ln w="9525">
            <a:noFill/>
            <a:miter lim="800000"/>
            <a:headEnd/>
            <a:tailEnd/>
          </a:ln>
        </p:spPr>
      </p:pic>
      <p:pic>
        <p:nvPicPr>
          <p:cNvPr id="14" name="Picture 41" descr="decor 1 jaune"/>
          <p:cNvPicPr>
            <a:picLocks noChangeAspect="1" noChangeArrowheads="1"/>
          </p:cNvPicPr>
          <p:nvPr/>
        </p:nvPicPr>
        <p:blipFill>
          <a:blip r:embed="rId4" cstate="print"/>
          <a:stretch/>
        </p:blipFill>
        <p:spPr bwMode="auto">
          <a:xfrm rot="1785372">
            <a:off x="925077" y="1922663"/>
            <a:ext cx="762000" cy="595313"/>
          </a:xfrm>
          <a:prstGeom prst="rect">
            <a:avLst/>
          </a:prstGeom>
          <a:noFill/>
          <a:ln w="9525">
            <a:noFill/>
            <a:miter lim="800000"/>
            <a:headEnd/>
            <a:tailEnd/>
          </a:ln>
        </p:spPr>
      </p:pic>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Content Placeholder 2"/>
          <p:cNvSpPr>
            <a:spLocks noGrp="1"/>
          </p:cNvSpPr>
          <p:nvPr>
            <p:ph idx="1"/>
          </p:nvPr>
        </p:nvSpPr>
        <p:spPr bwMode="auto">
          <a:xfrm>
            <a:off x="971600" y="2060848"/>
            <a:ext cx="8172400" cy="4797151"/>
          </a:xfrm>
        </p:spPr>
        <p:txBody>
          <a:bodyPr>
            <a:normAutofit/>
          </a:bodyPr>
          <a:lstStyle/>
          <a:p>
            <a:pPr>
              <a:buFont typeface="Arial" pitchFamily="34" charset="0"/>
              <a:buChar char="•"/>
              <a:defRPr/>
            </a:pPr>
            <a:r>
              <a:rPr lang="en-US" sz="3000" dirty="0" smtClean="0"/>
              <a:t>To provide </a:t>
            </a:r>
            <a:r>
              <a:rPr lang="en-US" sz="3000" dirty="0" smtClean="0"/>
              <a:t>comprehensive information about the program</a:t>
            </a:r>
          </a:p>
          <a:p>
            <a:pPr>
              <a:buFont typeface="Arial" pitchFamily="34" charset="0"/>
              <a:buChar char="•"/>
              <a:defRPr/>
            </a:pPr>
            <a:r>
              <a:rPr lang="en-US" sz="3000" dirty="0" smtClean="0"/>
              <a:t>To support Researchers with any technical issues related to the </a:t>
            </a:r>
            <a:r>
              <a:rPr lang="en-US" sz="3000" dirty="0" smtClean="0"/>
              <a:t>program</a:t>
            </a:r>
            <a:endParaRPr lang="bg-BG" sz="3000" dirty="0" smtClean="0"/>
          </a:p>
          <a:p>
            <a:pPr>
              <a:buFont typeface="Arial" pitchFamily="34" charset="0"/>
              <a:buChar char="•"/>
              <a:defRPr/>
            </a:pPr>
            <a:r>
              <a:rPr lang="en-US" sz="3000" dirty="0" smtClean="0"/>
              <a:t>To support Mentees in selecting the Mentor</a:t>
            </a:r>
          </a:p>
          <a:p>
            <a:pPr>
              <a:buFont typeface="Arial" pitchFamily="34" charset="0"/>
              <a:buChar char="•"/>
              <a:defRPr/>
            </a:pPr>
            <a:r>
              <a:rPr lang="en-US" sz="3000" dirty="0" smtClean="0"/>
              <a:t>To support Mentors in challenging situations</a:t>
            </a:r>
            <a:endParaRPr lang="en-US" sz="3000" dirty="0" smtClean="0"/>
          </a:p>
          <a:p>
            <a:pPr>
              <a:buFont typeface="Arial" pitchFamily="34" charset="0"/>
              <a:buChar char="•"/>
              <a:defRPr/>
            </a:pPr>
            <a:r>
              <a:rPr lang="en-US" sz="3000" dirty="0" smtClean="0"/>
              <a:t>To provide certificates </a:t>
            </a:r>
            <a:r>
              <a:rPr lang="en-US" sz="3000" dirty="0" smtClean="0"/>
              <a:t>to the couples </a:t>
            </a:r>
            <a:r>
              <a:rPr lang="en-US" sz="3000" dirty="0" smtClean="0"/>
              <a:t>successfully completed </a:t>
            </a:r>
            <a:r>
              <a:rPr lang="en-US" sz="3000" dirty="0" smtClean="0"/>
              <a:t>their mentorship</a:t>
            </a:r>
            <a:r>
              <a:rPr lang="en-US" sz="3000" dirty="0" smtClean="0"/>
              <a:t> </a:t>
            </a:r>
            <a:endParaRPr lang="en-US" sz="3000" dirty="0"/>
          </a:p>
          <a:p>
            <a:pPr>
              <a:defRPr/>
            </a:pPr>
            <a:endParaRPr lang="en-US" sz="3000" dirty="0"/>
          </a:p>
          <a:p>
            <a:pPr marL="0" indent="0" algn="ctr">
              <a:spcBef>
                <a:spcPts val="600"/>
              </a:spcBef>
              <a:spcAft>
                <a:spcPts val="600"/>
              </a:spcAft>
              <a:buNone/>
              <a:defRPr/>
            </a:pPr>
            <a:endParaRPr lang="en-US" sz="3000" b="1" dirty="0">
              <a:ea typeface="Calibri"/>
              <a:cs typeface="Calibri"/>
            </a:endParaRPr>
          </a:p>
          <a:p>
            <a:pPr marL="0" indent="0" algn="just">
              <a:spcBef>
                <a:spcPts val="600"/>
              </a:spcBef>
              <a:spcAft>
                <a:spcPts val="600"/>
              </a:spcAft>
              <a:buNone/>
              <a:defRPr/>
            </a:pPr>
            <a:endParaRPr lang="en-US" sz="3000" dirty="0">
              <a:ea typeface="Calibri"/>
              <a:cs typeface="Calibri"/>
            </a:endParaRPr>
          </a:p>
          <a:p>
            <a:pPr>
              <a:defRPr/>
            </a:pPr>
            <a:endParaRPr lang="en-GB" sz="3000" dirty="0"/>
          </a:p>
        </p:txBody>
      </p:sp>
      <p:grpSp>
        <p:nvGrpSpPr>
          <p:cNvPr id="2" name="Group 8"/>
          <p:cNvGrpSpPr/>
          <p:nvPr/>
        </p:nvGrpSpPr>
        <p:grpSpPr bwMode="auto">
          <a:xfrm>
            <a:off x="0" y="533400"/>
            <a:ext cx="9144000" cy="1066800"/>
            <a:chOff x="0" y="533400"/>
            <a:chExt cx="9144000" cy="1066800"/>
          </a:xfrm>
        </p:grpSpPr>
        <p:grpSp>
          <p:nvGrpSpPr>
            <p:cNvPr id="4" name="Group 4"/>
            <p:cNvGrpSpPr/>
            <p:nvPr/>
          </p:nvGrpSpPr>
          <p:grpSpPr bwMode="auto">
            <a:xfrm>
              <a:off x="0" y="533400"/>
              <a:ext cx="9144000" cy="1066800"/>
              <a:chOff x="0" y="533400"/>
              <a:chExt cx="9144000" cy="1066800"/>
            </a:xfrm>
          </p:grpSpPr>
          <p:sp>
            <p:nvSpPr>
              <p:cNvPr id="8" name="Rectangle 7"/>
              <p:cNvSpPr/>
              <p:nvPr/>
            </p:nvSpPr>
            <p:spPr bwMode="auto">
              <a:xfrm>
                <a:off x="988368" y="533400"/>
                <a:ext cx="8155632" cy="1066800"/>
              </a:xfrm>
              <a:prstGeom prst="rect">
                <a:avLst/>
              </a:prstGeom>
              <a:solidFill>
                <a:srgbClr val="006B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a:lnSpc>
                    <a:spcPct val="100000"/>
                  </a:lnSpc>
                  <a:spcBef>
                    <a:spcPts val="0"/>
                  </a:spcBef>
                  <a:spcAft>
                    <a:spcPts val="0"/>
                  </a:spcAft>
                  <a:buClrTx/>
                  <a:buSzTx/>
                  <a:buFontTx/>
                  <a:buNone/>
                  <a:defRPr/>
                </a:pPr>
                <a:endParaRPr lang="en-US" sz="1800" b="0" i="0" u="none" strike="noStrike" cap="none">
                  <a:ln>
                    <a:noFill/>
                  </a:ln>
                  <a:solidFill>
                    <a:schemeClr val="tx1"/>
                  </a:solidFill>
                  <a:latin typeface="Arial"/>
                </a:endParaRPr>
              </a:p>
            </p:txBody>
          </p:sp>
          <p:sp>
            <p:nvSpPr>
              <p:cNvPr id="7" name="Rectangle 6"/>
              <p:cNvSpPr/>
              <p:nvPr/>
            </p:nvSpPr>
            <p:spPr bwMode="auto">
              <a:xfrm>
                <a:off x="0" y="533400"/>
                <a:ext cx="683568" cy="1066800"/>
              </a:xfrm>
              <a:prstGeom prst="rect">
                <a:avLst/>
              </a:prstGeom>
              <a:solidFill>
                <a:srgbClr val="006B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a:lnSpc>
                    <a:spcPct val="100000"/>
                  </a:lnSpc>
                  <a:spcBef>
                    <a:spcPts val="0"/>
                  </a:spcBef>
                  <a:spcAft>
                    <a:spcPts val="0"/>
                  </a:spcAft>
                  <a:buClrTx/>
                  <a:buSzTx/>
                  <a:buFontTx/>
                  <a:buNone/>
                  <a:defRPr/>
                </a:pPr>
                <a:endParaRPr lang="en-US" sz="1800" b="0" i="0" u="none" strike="noStrike" cap="none">
                  <a:ln>
                    <a:noFill/>
                  </a:ln>
                  <a:solidFill>
                    <a:schemeClr val="tx1"/>
                  </a:solidFill>
                  <a:latin typeface="Arial"/>
                </a:endParaRPr>
              </a:p>
            </p:txBody>
          </p:sp>
        </p:grpSp>
        <p:pic>
          <p:nvPicPr>
            <p:cNvPr id="6" name="Picture 5"/>
            <p:cNvPicPr>
              <a:picLocks noChangeAspect="1"/>
            </p:cNvPicPr>
            <p:nvPr/>
          </p:nvPicPr>
          <p:blipFill>
            <a:blip r:embed="rId2" cstate="print"/>
            <a:stretch/>
          </p:blipFill>
          <p:spPr bwMode="auto">
            <a:xfrm>
              <a:off x="7380312" y="764704"/>
              <a:ext cx="1112452" cy="835496"/>
            </a:xfrm>
            <a:prstGeom prst="rect">
              <a:avLst/>
            </a:prstGeom>
          </p:spPr>
        </p:pic>
      </p:grpSp>
      <p:sp>
        <p:nvSpPr>
          <p:cNvPr id="10" name="Rectangle 9"/>
          <p:cNvSpPr/>
          <p:nvPr/>
        </p:nvSpPr>
        <p:spPr bwMode="auto">
          <a:xfrm>
            <a:off x="1080732" y="637582"/>
            <a:ext cx="6011548" cy="954107"/>
          </a:xfrm>
          <a:prstGeom prst="rect">
            <a:avLst/>
          </a:prstGeom>
        </p:spPr>
        <p:txBody>
          <a:bodyPr wrap="square">
            <a:spAutoFit/>
          </a:bodyPr>
          <a:lstStyle/>
          <a:p>
            <a:pPr lvl="0">
              <a:defRPr/>
            </a:pPr>
            <a:r>
              <a:rPr lang="en-US" sz="2800" b="1" dirty="0" smtClean="0">
                <a:solidFill>
                  <a:srgbClr val="FFFFFF"/>
                </a:solidFill>
                <a:latin typeface="Arial"/>
                <a:cs typeface="Arial"/>
              </a:rPr>
              <a:t>The role of the Mentoring Program </a:t>
            </a:r>
            <a:r>
              <a:rPr lang="en-US" sz="2800" b="1" dirty="0" smtClean="0">
                <a:solidFill>
                  <a:srgbClr val="FFFFFF"/>
                </a:solidFill>
                <a:latin typeface="Arial"/>
                <a:cs typeface="Arial"/>
              </a:rPr>
              <a:t>Coordinator is:</a:t>
            </a:r>
            <a:endParaRPr lang="bg-BG" sz="2800" b="1" dirty="0">
              <a:solidFill>
                <a:srgbClr val="FFFFFF"/>
              </a:solidFill>
              <a:latin typeface="Arial"/>
              <a:cs typeface="Arial"/>
            </a:endParaRPr>
          </a:p>
        </p:txBody>
      </p:sp>
      <p:pic>
        <p:nvPicPr>
          <p:cNvPr id="11" name="Picture 41" descr="decor 1 jaune"/>
          <p:cNvPicPr>
            <a:picLocks noChangeAspect="1" noChangeArrowheads="1"/>
          </p:cNvPicPr>
          <p:nvPr/>
        </p:nvPicPr>
        <p:blipFill>
          <a:blip r:embed="rId3" cstate="print"/>
          <a:stretch/>
        </p:blipFill>
        <p:spPr bwMode="auto">
          <a:xfrm rot="1785372">
            <a:off x="1100139" y="6112840"/>
            <a:ext cx="762000" cy="595313"/>
          </a:xfrm>
          <a:prstGeom prst="rect">
            <a:avLst/>
          </a:prstGeom>
          <a:noFill/>
          <a:ln w="9525">
            <a:noFill/>
            <a:miter lim="800000"/>
            <a:headEnd/>
            <a:tailEnd/>
          </a:ln>
        </p:spPr>
      </p:pic>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872" y="260648"/>
            <a:ext cx="3069027" cy="1368152"/>
          </a:xfrm>
        </p:spPr>
        <p:txBody>
          <a:bodyPr>
            <a:normAutofit fontScale="90000"/>
          </a:bodyPr>
          <a:lstStyle/>
          <a:p>
            <a:r>
              <a:rPr lang="en-US" b="1" dirty="0">
                <a:solidFill>
                  <a:srgbClr val="C23398"/>
                </a:solidFill>
              </a:rPr>
              <a:t/>
            </a:r>
            <a:br>
              <a:rPr lang="en-US" b="1" dirty="0">
                <a:solidFill>
                  <a:srgbClr val="C23398"/>
                </a:solidFill>
              </a:rPr>
            </a:br>
            <a:r>
              <a:rPr lang="en-US" b="1" dirty="0">
                <a:solidFill>
                  <a:srgbClr val="C23398"/>
                </a:solidFill>
              </a:rPr>
              <a:t/>
            </a:r>
            <a:br>
              <a:rPr lang="en-US" b="1" dirty="0">
                <a:solidFill>
                  <a:srgbClr val="C23398"/>
                </a:solidFill>
              </a:rPr>
            </a:br>
            <a:r>
              <a:rPr lang="en-US" b="1" dirty="0">
                <a:solidFill>
                  <a:srgbClr val="C23398"/>
                </a:solidFill>
              </a:rPr>
              <a:t/>
            </a:r>
            <a:br>
              <a:rPr lang="en-US" b="1" dirty="0">
                <a:solidFill>
                  <a:srgbClr val="C23398"/>
                </a:solidFill>
              </a:rPr>
            </a:br>
            <a:r>
              <a:rPr lang="en-US" b="1" dirty="0">
                <a:solidFill>
                  <a:srgbClr val="C23398"/>
                </a:solidFill>
              </a:rPr>
              <a:t/>
            </a:r>
            <a:br>
              <a:rPr lang="en-US" b="1" dirty="0">
                <a:solidFill>
                  <a:srgbClr val="C23398"/>
                </a:solidFill>
              </a:rPr>
            </a:br>
            <a:r>
              <a:rPr lang="en-US" b="1" dirty="0">
                <a:solidFill>
                  <a:srgbClr val="C23398"/>
                </a:solidFill>
              </a:rPr>
              <a:t/>
            </a:r>
            <a:br>
              <a:rPr lang="en-US" b="1" dirty="0">
                <a:solidFill>
                  <a:srgbClr val="C23398"/>
                </a:solidFill>
              </a:rPr>
            </a:br>
            <a:r>
              <a:rPr lang="en-US" b="1" dirty="0">
                <a:solidFill>
                  <a:srgbClr val="C23398"/>
                </a:solidFill>
              </a:rPr>
              <a:t/>
            </a:r>
            <a:br>
              <a:rPr lang="en-US" b="1" dirty="0">
                <a:solidFill>
                  <a:srgbClr val="C23398"/>
                </a:solidFill>
              </a:rPr>
            </a:br>
            <a:r>
              <a:rPr lang="en-US" b="1" dirty="0">
                <a:solidFill>
                  <a:srgbClr val="C23398"/>
                </a:solidFill>
              </a:rPr>
              <a:t/>
            </a:r>
            <a:br>
              <a:rPr lang="en-US" b="1" dirty="0">
                <a:solidFill>
                  <a:srgbClr val="C23398"/>
                </a:solidFill>
              </a:rPr>
            </a:br>
            <a:r>
              <a:rPr lang="en-US" b="1" dirty="0">
                <a:solidFill>
                  <a:srgbClr val="C23398"/>
                </a:solidFill>
              </a:rPr>
              <a:t>MENTORING:</a:t>
            </a:r>
            <a:br>
              <a:rPr lang="en-US" b="1" dirty="0">
                <a:solidFill>
                  <a:srgbClr val="C23398"/>
                </a:solidFill>
              </a:rPr>
            </a:br>
            <a:r>
              <a:rPr lang="en-US" dirty="0">
                <a:solidFill>
                  <a:srgbClr val="C23398"/>
                </a:solidFill>
              </a:rPr>
              <a:t/>
            </a:r>
            <a:br>
              <a:rPr lang="en-US" dirty="0">
                <a:solidFill>
                  <a:srgbClr val="C23398"/>
                </a:solidFill>
              </a:rPr>
            </a:br>
            <a:r>
              <a:rPr lang="en-US" dirty="0">
                <a:solidFill>
                  <a:srgbClr val="C23398"/>
                </a:solidFill>
              </a:rPr>
              <a:t/>
            </a:r>
            <a:br>
              <a:rPr lang="en-US" dirty="0">
                <a:solidFill>
                  <a:srgbClr val="C23398"/>
                </a:solidFill>
              </a:rPr>
            </a:br>
            <a:r>
              <a:rPr lang="en-US" dirty="0">
                <a:solidFill>
                  <a:srgbClr val="C23398"/>
                </a:solidFill>
              </a:rPr>
              <a:t/>
            </a:r>
            <a:br>
              <a:rPr lang="en-US" dirty="0">
                <a:solidFill>
                  <a:srgbClr val="C23398"/>
                </a:solidFill>
              </a:rPr>
            </a:br>
            <a:r>
              <a:rPr lang="en-US" dirty="0">
                <a:solidFill>
                  <a:srgbClr val="C23398"/>
                </a:solidFill>
              </a:rPr>
              <a:t/>
            </a:r>
            <a:br>
              <a:rPr lang="en-US" dirty="0">
                <a:solidFill>
                  <a:srgbClr val="C23398"/>
                </a:solidFill>
              </a:rPr>
            </a:br>
            <a:r>
              <a:rPr lang="en-US" dirty="0">
                <a:solidFill>
                  <a:srgbClr val="C23398"/>
                </a:solidFill>
              </a:rPr>
              <a:t/>
            </a:r>
            <a:br>
              <a:rPr lang="en-US" dirty="0">
                <a:solidFill>
                  <a:srgbClr val="C23398"/>
                </a:solidFill>
              </a:rPr>
            </a:br>
            <a:r>
              <a:rPr lang="en-US" dirty="0">
                <a:solidFill>
                  <a:srgbClr val="C23398"/>
                </a:solidFill>
              </a:rPr>
              <a:t/>
            </a:r>
            <a:br>
              <a:rPr lang="en-US" dirty="0">
                <a:solidFill>
                  <a:srgbClr val="C23398"/>
                </a:solidFill>
              </a:rPr>
            </a:br>
            <a:endParaRPr lang="en-US" dirty="0">
              <a:solidFill>
                <a:srgbClr val="006B99"/>
              </a:solidFill>
            </a:endParaRPr>
          </a:p>
        </p:txBody>
      </p:sp>
      <p:pic>
        <p:nvPicPr>
          <p:cNvPr id="5" name="Picture 5" descr="LOGO"/>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7070725" y="5964237"/>
            <a:ext cx="2073275" cy="893763"/>
          </a:xfrm>
          <a:prstGeom prst="rect">
            <a:avLst/>
          </a:prstGeom>
          <a:noFill/>
          <a:ln w="9525">
            <a:noFill/>
            <a:miter lim="800000"/>
            <a:headEnd/>
            <a:tailEnd/>
          </a:ln>
        </p:spPr>
      </p:pic>
      <p:sp>
        <p:nvSpPr>
          <p:cNvPr id="6" name="Content Placeholder 2"/>
          <p:cNvSpPr>
            <a:spLocks noGrp="1"/>
          </p:cNvSpPr>
          <p:nvPr>
            <p:ph idx="1"/>
          </p:nvPr>
        </p:nvSpPr>
        <p:spPr>
          <a:xfrm>
            <a:off x="410449" y="1872344"/>
            <a:ext cx="8610600" cy="4844142"/>
          </a:xfrm>
        </p:spPr>
        <p:txBody>
          <a:bodyPr/>
          <a:lstStyle/>
          <a:p>
            <a:pPr>
              <a:buFont typeface="Wingdings" pitchFamily="2" charset="2"/>
              <a:buChar char="Ø"/>
            </a:pPr>
            <a:r>
              <a:rPr lang="en-US" sz="2600" dirty="0">
                <a:solidFill>
                  <a:srgbClr val="006B99"/>
                </a:solidFill>
              </a:rPr>
              <a:t>Is successful when both sides are ACTIVE! </a:t>
            </a:r>
          </a:p>
          <a:p>
            <a:pPr>
              <a:buFont typeface="Wingdings" pitchFamily="2" charset="2"/>
              <a:buChar char="Ø"/>
            </a:pPr>
            <a:r>
              <a:rPr lang="en-US" sz="2600" dirty="0">
                <a:solidFill>
                  <a:srgbClr val="006B99"/>
                </a:solidFill>
              </a:rPr>
              <a:t>Is WIN / WIN outcome! </a:t>
            </a:r>
          </a:p>
          <a:p>
            <a:pPr>
              <a:buFont typeface="Wingdings" pitchFamily="2" charset="2"/>
              <a:buChar char="Ø"/>
            </a:pPr>
            <a:r>
              <a:rPr lang="en-US" sz="2600" dirty="0">
                <a:solidFill>
                  <a:srgbClr val="006B99"/>
                </a:solidFill>
              </a:rPr>
              <a:t>Help ALL researchers advance FASTER! </a:t>
            </a:r>
          </a:p>
          <a:p>
            <a:pPr>
              <a:buFont typeface="Wingdings" pitchFamily="2" charset="2"/>
              <a:buChar char="Ø"/>
            </a:pPr>
            <a:r>
              <a:rPr lang="en-US" sz="2600" dirty="0">
                <a:solidFill>
                  <a:srgbClr val="006B99"/>
                </a:solidFill>
              </a:rPr>
              <a:t>Open the doors of the networking &amp; cooperation! </a:t>
            </a:r>
          </a:p>
          <a:p>
            <a:pPr>
              <a:buFont typeface="Wingdings" pitchFamily="2" charset="2"/>
              <a:buChar char="Ø"/>
            </a:pPr>
            <a:r>
              <a:rPr lang="en-US" sz="2600" dirty="0">
                <a:solidFill>
                  <a:srgbClr val="006B99"/>
                </a:solidFill>
              </a:rPr>
              <a:t>Make career choices better! </a:t>
            </a:r>
            <a:r>
              <a:rPr lang="en-US" sz="2800" dirty="0">
                <a:solidFill>
                  <a:srgbClr val="006B99"/>
                </a:solidFill>
              </a:rPr>
              <a:t/>
            </a:r>
            <a:br>
              <a:rPr lang="en-US" sz="2800" dirty="0">
                <a:solidFill>
                  <a:srgbClr val="006B99"/>
                </a:solidFill>
              </a:rPr>
            </a:br>
            <a:endParaRPr lang="en-US" sz="2800" dirty="0">
              <a:solidFill>
                <a:srgbClr val="006B99"/>
              </a:solidFill>
            </a:endParaRPr>
          </a:p>
          <a:p>
            <a:pPr>
              <a:buFont typeface="Wingdings" pitchFamily="2" charset="2"/>
              <a:buChar char="Ø"/>
            </a:pPr>
            <a:endParaRPr lang="en-US" sz="2800" dirty="0">
              <a:solidFill>
                <a:srgbClr val="006B99"/>
              </a:solidFill>
            </a:endParaRPr>
          </a:p>
          <a:p>
            <a:pPr>
              <a:buFont typeface="Wingdings" pitchFamily="2" charset="2"/>
              <a:buChar char="Ø"/>
            </a:pPr>
            <a:endParaRPr lang="en-US" dirty="0">
              <a:solidFill>
                <a:srgbClr val="006B99"/>
              </a:solidFill>
            </a:endParaRPr>
          </a:p>
          <a:p>
            <a:pPr algn="ctr">
              <a:buNone/>
            </a:pPr>
            <a:endParaRPr lang="en-US" sz="1400" dirty="0" smtClean="0">
              <a:solidFill>
                <a:srgbClr val="C23398"/>
              </a:solidFill>
            </a:endParaRPr>
          </a:p>
          <a:p>
            <a:pPr algn="ctr">
              <a:buNone/>
            </a:pPr>
            <a:r>
              <a:rPr lang="en-US" sz="3200" dirty="0" smtClean="0">
                <a:solidFill>
                  <a:srgbClr val="C23398"/>
                </a:solidFill>
              </a:rPr>
              <a:t>Build </a:t>
            </a:r>
            <a:r>
              <a:rPr lang="en-US" sz="3200" dirty="0">
                <a:solidFill>
                  <a:srgbClr val="C23398"/>
                </a:solidFill>
              </a:rPr>
              <a:t>global research community! </a:t>
            </a:r>
          </a:p>
        </p:txBody>
      </p:sp>
      <p:pic>
        <p:nvPicPr>
          <p:cNvPr id="2051" name="Picture 3"/>
          <p:cNvPicPr>
            <a:picLocks noChangeAspect="1" noChangeArrowheads="1"/>
          </p:cNvPicPr>
          <p:nvPr/>
        </p:nvPicPr>
        <p:blipFill>
          <a:blip r:embed="rId4" cstate="print"/>
          <a:srcRect/>
          <a:stretch>
            <a:fillRect/>
          </a:stretch>
        </p:blipFill>
        <p:spPr bwMode="auto">
          <a:xfrm>
            <a:off x="251520" y="260648"/>
            <a:ext cx="2729794" cy="1338943"/>
          </a:xfrm>
          <a:prstGeom prst="rect">
            <a:avLst/>
          </a:prstGeom>
          <a:noFill/>
          <a:ln w="9525">
            <a:noFill/>
            <a:miter lim="800000"/>
            <a:headEnd/>
            <a:tailEnd/>
          </a:ln>
        </p:spPr>
      </p:pic>
      <p:pic>
        <p:nvPicPr>
          <p:cNvPr id="2050" name="Picture 2"/>
          <p:cNvPicPr>
            <a:picLocks noChangeAspect="1" noChangeArrowheads="1"/>
          </p:cNvPicPr>
          <p:nvPr/>
        </p:nvPicPr>
        <p:blipFill>
          <a:blip r:embed="rId5" cstate="print"/>
          <a:srcRect/>
          <a:stretch>
            <a:fillRect/>
          </a:stretch>
        </p:blipFill>
        <p:spPr bwMode="auto">
          <a:xfrm>
            <a:off x="6300192" y="3861048"/>
            <a:ext cx="2570926" cy="17139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cstate="print"/>
          <a:srcRect/>
          <a:stretch>
            <a:fillRect/>
          </a:stretch>
        </p:blipFill>
        <p:spPr bwMode="auto">
          <a:xfrm>
            <a:off x="2" y="1339273"/>
            <a:ext cx="9152839" cy="5518726"/>
          </a:xfrm>
          <a:prstGeom prst="rect">
            <a:avLst/>
          </a:prstGeom>
          <a:noFill/>
          <a:ln w="9525">
            <a:noFill/>
            <a:miter lim="800000"/>
            <a:headEnd/>
            <a:tailEnd/>
          </a:ln>
        </p:spPr>
      </p:pic>
      <p:sp>
        <p:nvSpPr>
          <p:cNvPr id="8" name="Title 1"/>
          <p:cNvSpPr>
            <a:spLocks noGrp="1"/>
          </p:cNvSpPr>
          <p:nvPr>
            <p:ph type="title"/>
          </p:nvPr>
        </p:nvSpPr>
        <p:spPr>
          <a:xfrm>
            <a:off x="0" y="0"/>
            <a:ext cx="9144000" cy="1066800"/>
          </a:xfrm>
        </p:spPr>
        <p:txBody>
          <a:bodyPr/>
          <a:lstStyle/>
          <a:p>
            <a:r>
              <a:rPr lang="en-US" dirty="0">
                <a:solidFill>
                  <a:srgbClr val="C23398"/>
                </a:solidFill>
              </a:rPr>
              <a:t>Promote among your colleagues – we need more MENTORS!</a:t>
            </a:r>
            <a:br>
              <a:rPr lang="en-US" dirty="0">
                <a:solidFill>
                  <a:srgbClr val="C23398"/>
                </a:solidFill>
              </a:rPr>
            </a:br>
            <a:r>
              <a:rPr lang="en-US" dirty="0">
                <a:solidFill>
                  <a:srgbClr val="C23398"/>
                </a:solidFill>
                <a:hlinkClick r:id="rId3"/>
              </a:rPr>
              <a:t>https://mentoring.euraxess.bg/user/register</a:t>
            </a:r>
            <a:r>
              <a:rPr lang="en-US" dirty="0">
                <a:solidFill>
                  <a:srgbClr val="C23398"/>
                </a:solidFill>
              </a:rPr>
              <a:t> </a:t>
            </a:r>
          </a:p>
        </p:txBody>
      </p:sp>
    </p:spTree>
  </p:cSld>
  <p:clrMapOvr>
    <a:masterClrMapping/>
  </p:clrMapOvr>
  <p:extLst mod="1">
    <p:ext uri="{6950BFC3-D8DA-4A85-94F7-54DA5524770B}">
      <p188:commentRel xmlns="" xmlns:p188="http://schemas.microsoft.com/office/powerpoint/2018/8/main" r:id="rId4"/>
    </p:ext>
  </p:extLs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Content Placeholder 2"/>
          <p:cNvSpPr>
            <a:spLocks noGrp="1"/>
          </p:cNvSpPr>
          <p:nvPr>
            <p:ph idx="1"/>
          </p:nvPr>
        </p:nvSpPr>
        <p:spPr bwMode="auto">
          <a:xfrm>
            <a:off x="971600" y="2420889"/>
            <a:ext cx="8172400" cy="4437111"/>
          </a:xfrm>
        </p:spPr>
        <p:txBody>
          <a:bodyPr>
            <a:normAutofit/>
          </a:bodyPr>
          <a:lstStyle/>
          <a:p>
            <a:pPr>
              <a:defRPr/>
            </a:pPr>
            <a:r>
              <a:rPr lang="en-GB" sz="3200" dirty="0" smtClean="0"/>
              <a:t>Challenges for the Mentors</a:t>
            </a:r>
          </a:p>
          <a:p>
            <a:pPr>
              <a:defRPr/>
            </a:pPr>
            <a:r>
              <a:rPr lang="en-GB" sz="3200" dirty="0" smtClean="0"/>
              <a:t>Ask questions to Mentors</a:t>
            </a:r>
          </a:p>
          <a:p>
            <a:pPr>
              <a:defRPr/>
            </a:pPr>
            <a:r>
              <a:rPr lang="en-GB" sz="3200" dirty="0" smtClean="0"/>
              <a:t>Share how your mentoring couple works/worked</a:t>
            </a:r>
          </a:p>
          <a:p>
            <a:pPr>
              <a:defRPr/>
            </a:pPr>
            <a:r>
              <a:rPr lang="en-GB" sz="3200" dirty="0" smtClean="0"/>
              <a:t>Ask questions to Coordinator</a:t>
            </a:r>
          </a:p>
          <a:p>
            <a:pPr>
              <a:defRPr/>
            </a:pPr>
            <a:endParaRPr lang="en-GB" sz="3200" dirty="0"/>
          </a:p>
        </p:txBody>
      </p:sp>
      <p:grpSp>
        <p:nvGrpSpPr>
          <p:cNvPr id="2" name="Group 8"/>
          <p:cNvGrpSpPr/>
          <p:nvPr/>
        </p:nvGrpSpPr>
        <p:grpSpPr bwMode="auto">
          <a:xfrm>
            <a:off x="0" y="548680"/>
            <a:ext cx="9144000" cy="1082080"/>
            <a:chOff x="0" y="533400"/>
            <a:chExt cx="9144000" cy="1082080"/>
          </a:xfrm>
        </p:grpSpPr>
        <p:grpSp>
          <p:nvGrpSpPr>
            <p:cNvPr id="4" name="Group 4"/>
            <p:cNvGrpSpPr/>
            <p:nvPr/>
          </p:nvGrpSpPr>
          <p:grpSpPr bwMode="auto">
            <a:xfrm>
              <a:off x="0" y="533400"/>
              <a:ext cx="9144000" cy="1082080"/>
              <a:chOff x="0" y="533400"/>
              <a:chExt cx="9144000" cy="1082080"/>
            </a:xfrm>
          </p:grpSpPr>
          <p:sp>
            <p:nvSpPr>
              <p:cNvPr id="8" name="Rectangle 7"/>
              <p:cNvSpPr/>
              <p:nvPr/>
            </p:nvSpPr>
            <p:spPr bwMode="auto">
              <a:xfrm>
                <a:off x="988368" y="548680"/>
                <a:ext cx="8155632" cy="1066800"/>
              </a:xfrm>
              <a:prstGeom prst="rect">
                <a:avLst/>
              </a:prstGeom>
              <a:solidFill>
                <a:srgbClr val="006B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a:lnSpc>
                    <a:spcPct val="200000"/>
                  </a:lnSpc>
                  <a:spcBef>
                    <a:spcPts val="0"/>
                  </a:spcBef>
                  <a:spcAft>
                    <a:spcPts val="0"/>
                  </a:spcAft>
                  <a:buClrTx/>
                  <a:buSzTx/>
                  <a:buFontTx/>
                  <a:buNone/>
                  <a:defRPr/>
                </a:pPr>
                <a:endParaRPr lang="en-US" sz="1800" b="0" i="0" u="none" strike="noStrike" cap="none" dirty="0">
                  <a:ln>
                    <a:noFill/>
                  </a:ln>
                  <a:solidFill>
                    <a:schemeClr val="tx1"/>
                  </a:solidFill>
                  <a:latin typeface="Arial"/>
                </a:endParaRPr>
              </a:p>
            </p:txBody>
          </p:sp>
          <p:sp>
            <p:nvSpPr>
              <p:cNvPr id="7" name="Rectangle 6"/>
              <p:cNvSpPr/>
              <p:nvPr/>
            </p:nvSpPr>
            <p:spPr bwMode="auto">
              <a:xfrm>
                <a:off x="0" y="533400"/>
                <a:ext cx="683568" cy="1066800"/>
              </a:xfrm>
              <a:prstGeom prst="rect">
                <a:avLst/>
              </a:prstGeom>
              <a:solidFill>
                <a:srgbClr val="006B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a:lnSpc>
                    <a:spcPct val="100000"/>
                  </a:lnSpc>
                  <a:spcBef>
                    <a:spcPts val="0"/>
                  </a:spcBef>
                  <a:spcAft>
                    <a:spcPts val="0"/>
                  </a:spcAft>
                  <a:buClrTx/>
                  <a:buSzTx/>
                  <a:buFontTx/>
                  <a:buNone/>
                  <a:defRPr/>
                </a:pPr>
                <a:endParaRPr lang="en-US" sz="1800" b="0" i="0" u="none" strike="noStrike" cap="none">
                  <a:ln>
                    <a:noFill/>
                  </a:ln>
                  <a:solidFill>
                    <a:schemeClr val="tx1"/>
                  </a:solidFill>
                  <a:latin typeface="Arial"/>
                </a:endParaRPr>
              </a:p>
            </p:txBody>
          </p:sp>
        </p:grpSp>
        <p:pic>
          <p:nvPicPr>
            <p:cNvPr id="6" name="Picture 5"/>
            <p:cNvPicPr>
              <a:picLocks noChangeAspect="1"/>
            </p:cNvPicPr>
            <p:nvPr/>
          </p:nvPicPr>
          <p:blipFill>
            <a:blip r:embed="rId2" cstate="print"/>
            <a:stretch/>
          </p:blipFill>
          <p:spPr bwMode="auto">
            <a:xfrm>
              <a:off x="7380312" y="764704"/>
              <a:ext cx="1112452" cy="835496"/>
            </a:xfrm>
            <a:prstGeom prst="rect">
              <a:avLst/>
            </a:prstGeom>
          </p:spPr>
        </p:pic>
      </p:grpSp>
      <p:sp>
        <p:nvSpPr>
          <p:cNvPr id="9" name="TextBox 8"/>
          <p:cNvSpPr txBox="1"/>
          <p:nvPr/>
        </p:nvSpPr>
        <p:spPr bwMode="auto">
          <a:xfrm>
            <a:off x="1025236" y="1911927"/>
            <a:ext cx="7028873" cy="2215991"/>
          </a:xfrm>
          <a:prstGeom prst="rect">
            <a:avLst/>
          </a:prstGeom>
          <a:noFill/>
        </p:spPr>
        <p:txBody>
          <a:bodyPr wrap="square" rtlCol="0">
            <a:spAutoFit/>
          </a:bodyPr>
          <a:lstStyle/>
          <a:p>
            <a:pPr>
              <a:buFont typeface="Wingdings"/>
              <a:buChar char="Ø"/>
              <a:defRPr/>
            </a:pPr>
            <a:endParaRPr lang="en-US" sz="2400" dirty="0">
              <a:latin typeface="Arial"/>
              <a:cs typeface="Arial"/>
            </a:endParaRPr>
          </a:p>
          <a:p>
            <a:pPr>
              <a:buNone/>
              <a:defRPr/>
            </a:pPr>
            <a:endParaRPr lang="en-US" sz="2400" dirty="0"/>
          </a:p>
          <a:p>
            <a:pPr>
              <a:buFont typeface="Courier New"/>
              <a:buChar char="o"/>
              <a:defRPr/>
            </a:pPr>
            <a:endParaRPr lang="en-US" sz="2400" dirty="0"/>
          </a:p>
          <a:p>
            <a:pPr>
              <a:buFont typeface="Courier New"/>
              <a:buChar char="o"/>
              <a:defRPr/>
            </a:pPr>
            <a:endParaRPr lang="en-US" sz="2400" dirty="0"/>
          </a:p>
          <a:p>
            <a:pPr>
              <a:buFont typeface="Courier New"/>
              <a:buChar char="o"/>
              <a:defRPr/>
            </a:pPr>
            <a:endParaRPr lang="en-US" sz="2400" dirty="0"/>
          </a:p>
          <a:p>
            <a:pPr algn="ctr">
              <a:defRPr/>
            </a:pPr>
            <a:endParaRPr dirty="0"/>
          </a:p>
        </p:txBody>
      </p:sp>
      <p:sp>
        <p:nvSpPr>
          <p:cNvPr id="12" name="Rectangle 11"/>
          <p:cNvSpPr/>
          <p:nvPr/>
        </p:nvSpPr>
        <p:spPr bwMode="auto">
          <a:xfrm>
            <a:off x="1080732" y="836712"/>
            <a:ext cx="6011548" cy="523220"/>
          </a:xfrm>
          <a:prstGeom prst="rect">
            <a:avLst/>
          </a:prstGeom>
        </p:spPr>
        <p:txBody>
          <a:bodyPr wrap="square">
            <a:spAutoFit/>
          </a:bodyPr>
          <a:lstStyle/>
          <a:p>
            <a:pPr lvl="0">
              <a:defRPr/>
            </a:pPr>
            <a:r>
              <a:rPr lang="en-US" sz="2800" b="1" dirty="0" smtClean="0">
                <a:solidFill>
                  <a:srgbClr val="FFFFFF"/>
                </a:solidFill>
                <a:latin typeface="Arial"/>
                <a:cs typeface="Arial"/>
              </a:rPr>
              <a:t>Discussion</a:t>
            </a:r>
            <a:endParaRPr lang="bg-BG" sz="2800" b="1" dirty="0">
              <a:solidFill>
                <a:srgbClr val="FFFFFF"/>
              </a:solidFill>
              <a:latin typeface="Arial"/>
              <a:cs typeface="Arial"/>
            </a:endParaRPr>
          </a:p>
        </p:txBody>
      </p:sp>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txBox="1"/>
          <p:nvPr/>
        </p:nvSpPr>
        <p:spPr bwMode="auto">
          <a:xfrm>
            <a:off x="742931" y="260648"/>
            <a:ext cx="8105827" cy="12961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a:lnSpc>
                <a:spcPct val="100000"/>
              </a:lnSpc>
              <a:spcBef>
                <a:spcPts val="0"/>
              </a:spcBef>
              <a:spcAft>
                <a:spcPts val="0"/>
              </a:spcAft>
              <a:buClrTx/>
              <a:buSzTx/>
              <a:buFontTx/>
              <a:buNone/>
              <a:defRPr/>
            </a:pPr>
            <a:r>
              <a:rPr lang="en-US" sz="2800" b="0" i="0" u="none" strike="noStrike" cap="none" spc="0" dirty="0">
                <a:ln>
                  <a:noFill/>
                </a:ln>
                <a:solidFill>
                  <a:srgbClr val="0F549E"/>
                </a:solidFill>
                <a:latin typeface="Arial"/>
                <a:ea typeface="ＭＳ Ｐゴシック"/>
                <a:cs typeface="ＭＳ Ｐゴシック"/>
              </a:rPr>
              <a:t>Mentoring </a:t>
            </a:r>
            <a:r>
              <a:rPr lang="en-US" sz="2800" b="0" i="0" u="none" strike="noStrike" cap="none" spc="0" dirty="0" smtClean="0">
                <a:ln>
                  <a:noFill/>
                </a:ln>
                <a:solidFill>
                  <a:srgbClr val="0F549E"/>
                </a:solidFill>
                <a:latin typeface="Arial"/>
                <a:ea typeface="ＭＳ Ｐゴシック"/>
                <a:cs typeface="ＭＳ Ｐゴシック"/>
              </a:rPr>
              <a:t>Program </a:t>
            </a:r>
            <a:r>
              <a:rPr lang="bg-BG" sz="2800" b="1" i="0" u="none" strike="noStrike" cap="none" spc="0" dirty="0">
                <a:ln>
                  <a:noFill/>
                </a:ln>
                <a:solidFill>
                  <a:srgbClr val="0F549E"/>
                </a:solidFill>
                <a:latin typeface="Arial"/>
                <a:ea typeface="ＭＳ Ｐゴシック"/>
                <a:cs typeface="ＭＳ Ｐゴシック"/>
              </a:rPr>
              <a:t/>
            </a:r>
            <a:br>
              <a:rPr lang="bg-BG" sz="2800" b="1" i="0" u="none" strike="noStrike" cap="none" spc="0" dirty="0">
                <a:ln>
                  <a:noFill/>
                </a:ln>
                <a:solidFill>
                  <a:srgbClr val="0F549E"/>
                </a:solidFill>
                <a:latin typeface="Arial"/>
                <a:ea typeface="ＭＳ Ｐゴシック"/>
                <a:cs typeface="ＭＳ Ｐゴシック"/>
              </a:rPr>
            </a:br>
            <a:r>
              <a:rPr lang="en-US" sz="2800" b="1" i="0" u="none" strike="noStrike" cap="none" spc="0" dirty="0">
                <a:ln>
                  <a:noFill/>
                </a:ln>
                <a:solidFill>
                  <a:srgbClr val="0F549E"/>
                </a:solidFill>
                <a:latin typeface="Arial"/>
                <a:ea typeface="ＭＳ Ｐゴシック"/>
                <a:cs typeface="ＭＳ Ｐゴシック"/>
              </a:rPr>
              <a:t>“Shape the future of a Researcher Coming to Europe</a:t>
            </a:r>
            <a:r>
              <a:rPr lang="en-US" sz="2800" b="1" i="0" u="none" strike="noStrike" cap="none" spc="0" dirty="0" smtClean="0">
                <a:ln>
                  <a:noFill/>
                </a:ln>
                <a:solidFill>
                  <a:srgbClr val="0F549E"/>
                </a:solidFill>
                <a:latin typeface="Arial"/>
                <a:ea typeface="ＭＳ Ｐゴシック"/>
                <a:cs typeface="ＭＳ Ｐゴシック"/>
              </a:rPr>
              <a:t>”</a:t>
            </a:r>
            <a:endParaRPr dirty="0" smtClean="0"/>
          </a:p>
          <a:p>
            <a:pPr marL="0" marR="0" lvl="0" indent="0" defTabSz="914400">
              <a:lnSpc>
                <a:spcPct val="100000"/>
              </a:lnSpc>
              <a:spcBef>
                <a:spcPts val="0"/>
              </a:spcBef>
              <a:spcAft>
                <a:spcPts val="0"/>
              </a:spcAft>
              <a:buClrTx/>
              <a:buSzTx/>
              <a:buFontTx/>
              <a:buNone/>
              <a:defRPr/>
            </a:pPr>
            <a:r>
              <a:rPr lang="en-US" sz="2800" dirty="0" smtClean="0">
                <a:solidFill>
                  <a:srgbClr val="0F549E"/>
                </a:solidFill>
                <a:latin typeface="Arial"/>
                <a:ea typeface="ＭＳ Ｐゴシック"/>
                <a:cs typeface="ＭＳ Ｐゴシック"/>
              </a:rPr>
              <a:t>_________________________________</a:t>
            </a:r>
            <a:endParaRPr lang="en-GB" sz="2800" i="0" u="none" strike="noStrike" cap="none" spc="0" dirty="0">
              <a:ln>
                <a:noFill/>
              </a:ln>
              <a:solidFill>
                <a:srgbClr val="006195"/>
              </a:solidFill>
              <a:latin typeface="Arial"/>
              <a:ea typeface="ＭＳ Ｐゴシック"/>
              <a:cs typeface="ＭＳ Ｐゴシック"/>
            </a:endParaRPr>
          </a:p>
        </p:txBody>
      </p:sp>
      <p:sp>
        <p:nvSpPr>
          <p:cNvPr id="5" name="Subtitle 3"/>
          <p:cNvSpPr txBox="1"/>
          <p:nvPr/>
        </p:nvSpPr>
        <p:spPr bwMode="auto">
          <a:xfrm>
            <a:off x="2540000" y="2492896"/>
            <a:ext cx="6352480" cy="23988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r" defTabSz="914400">
              <a:lnSpc>
                <a:spcPct val="100000"/>
              </a:lnSpc>
              <a:spcBef>
                <a:spcPts val="0"/>
              </a:spcBef>
              <a:spcAft>
                <a:spcPts val="0"/>
              </a:spcAft>
              <a:buClrTx/>
              <a:buSzPct val="150000"/>
              <a:defRPr/>
            </a:pPr>
            <a:r>
              <a:rPr lang="en-US" sz="2400" b="0" i="0" u="none" strike="noStrike" cap="none" spc="0" dirty="0">
                <a:ln>
                  <a:noFill/>
                </a:ln>
                <a:solidFill>
                  <a:srgbClr val="2B679F"/>
                </a:solidFill>
                <a:latin typeface="Arial"/>
                <a:ea typeface="ＭＳ Ｐゴシック"/>
                <a:cs typeface="ＭＳ Ｐゴシック"/>
              </a:rPr>
              <a:t>Should you have any questions: </a:t>
            </a:r>
            <a:endParaRPr dirty="0"/>
          </a:p>
          <a:p>
            <a:pPr marL="342900" lvl="0" indent="-342900" algn="r">
              <a:spcBef>
                <a:spcPts val="0"/>
              </a:spcBef>
              <a:spcAft>
                <a:spcPts val="0"/>
              </a:spcAft>
              <a:buSzPct val="150000"/>
              <a:defRPr/>
            </a:pPr>
            <a:r>
              <a:rPr lang="en-US" sz="2400" b="1" u="sng" dirty="0">
                <a:solidFill>
                  <a:srgbClr val="2B679F"/>
                </a:solidFill>
                <a:ea typeface="ＭＳ Ｐゴシック"/>
                <a:cs typeface="ＭＳ Ｐゴシック"/>
                <a:hlinkClick r:id="rId2" tooltip="https://www.linkedin.com/groups/9090864/"/>
              </a:rPr>
              <a:t>https://www.linkedin.com/groups/9090864/</a:t>
            </a:r>
            <a:endParaRPr lang="en-US" sz="2400" b="1" dirty="0">
              <a:solidFill>
                <a:srgbClr val="2B679F"/>
              </a:solidFill>
              <a:ea typeface="ＭＳ Ｐゴシック"/>
              <a:cs typeface="ＭＳ Ｐゴシック"/>
            </a:endParaRPr>
          </a:p>
          <a:p>
            <a:pPr marL="342900" lvl="0" indent="-342900" algn="r">
              <a:spcBef>
                <a:spcPts val="0"/>
              </a:spcBef>
              <a:spcAft>
                <a:spcPts val="0"/>
              </a:spcAft>
              <a:buSzPct val="150000"/>
              <a:defRPr/>
            </a:pPr>
            <a:endParaRPr lang="en-US" sz="2400" b="1" dirty="0">
              <a:solidFill>
                <a:srgbClr val="2B679F"/>
              </a:solidFill>
              <a:ea typeface="ＭＳ Ｐゴシック"/>
              <a:cs typeface="ＭＳ Ｐゴシック"/>
            </a:endParaRPr>
          </a:p>
          <a:p>
            <a:pPr marL="342900" lvl="0" indent="-342900" algn="r">
              <a:spcBef>
                <a:spcPts val="0"/>
              </a:spcBef>
              <a:spcAft>
                <a:spcPts val="0"/>
              </a:spcAft>
              <a:buSzPct val="150000"/>
              <a:defRPr/>
            </a:pPr>
            <a:r>
              <a:rPr lang="en-US" sz="2400" b="1" dirty="0">
                <a:solidFill>
                  <a:srgbClr val="2B679F"/>
                </a:solidFill>
                <a:ea typeface="ＭＳ Ｐゴシック"/>
                <a:cs typeface="ＭＳ Ｐゴシック"/>
              </a:rPr>
              <a:t>Contact us:</a:t>
            </a:r>
            <a:endParaRPr dirty="0"/>
          </a:p>
          <a:p>
            <a:pPr marL="342900" lvl="0" indent="-342900" algn="r">
              <a:spcBef>
                <a:spcPts val="0"/>
              </a:spcBef>
              <a:spcAft>
                <a:spcPts val="0"/>
              </a:spcAft>
              <a:buSzPct val="150000"/>
              <a:defRPr/>
            </a:pPr>
            <a:r>
              <a:rPr lang="en-US" sz="2400" b="1" u="sng" dirty="0">
                <a:solidFill>
                  <a:srgbClr val="C23398"/>
                </a:solidFill>
                <a:ea typeface="ＭＳ Ｐゴシック"/>
                <a:cs typeface="ＭＳ Ｐゴシック"/>
                <a:hlinkClick r:id="rId3" tooltip="mailto:mentoring@fmi.uni-sofia.bg"/>
              </a:rPr>
              <a:t>mentoring@fmi.uni-sofia.bg</a:t>
            </a:r>
            <a:r>
              <a:rPr lang="en-US" sz="2400" b="1" dirty="0">
                <a:solidFill>
                  <a:srgbClr val="2B679F"/>
                </a:solidFill>
                <a:ea typeface="ＭＳ Ｐゴシック"/>
                <a:cs typeface="ＭＳ Ｐゴシック"/>
              </a:rPr>
              <a:t>  </a:t>
            </a:r>
            <a:endParaRPr lang="en-US" sz="2400" b="1" i="0" u="none" strike="noStrike" cap="none" spc="0" dirty="0">
              <a:ln>
                <a:noFill/>
              </a:ln>
              <a:solidFill>
                <a:srgbClr val="2B679F"/>
              </a:solidFill>
              <a:latin typeface="Arial"/>
              <a:ea typeface="ＭＳ Ｐゴシック"/>
              <a:cs typeface="ＭＳ Ｐゴシック"/>
            </a:endParaRPr>
          </a:p>
        </p:txBody>
      </p:sp>
      <p:pic>
        <p:nvPicPr>
          <p:cNvPr id="6" name="Picture 2" descr="D:\SVETLANA\Svetlana\My-Docs\EURAXESS\promo\euraxess-Logo\heart-logo.jpg"/>
          <p:cNvPicPr>
            <a:picLocks noChangeAspect="1" noChangeArrowheads="1"/>
          </p:cNvPicPr>
          <p:nvPr/>
        </p:nvPicPr>
        <p:blipFill>
          <a:blip r:embed="rId4" cstate="print"/>
          <a:stretch/>
        </p:blipFill>
        <p:spPr bwMode="auto">
          <a:xfrm>
            <a:off x="899592" y="2060848"/>
            <a:ext cx="1440160" cy="1608142"/>
          </a:xfrm>
          <a:prstGeom prst="rect">
            <a:avLst/>
          </a:prstGeom>
          <a:noFill/>
          <a:ln w="9525">
            <a:noFill/>
            <a:miter lim="800000"/>
            <a:headEnd/>
            <a:tailEnd/>
          </a:ln>
        </p:spPr>
      </p:pic>
      <p:pic>
        <p:nvPicPr>
          <p:cNvPr id="8" name="Picture 4"/>
          <p:cNvPicPr>
            <a:picLocks noChangeAspect="1" noChangeArrowheads="1"/>
          </p:cNvPicPr>
          <p:nvPr/>
        </p:nvPicPr>
        <p:blipFill>
          <a:blip r:embed="rId5" cstate="print"/>
          <a:stretch/>
        </p:blipFill>
        <p:spPr bwMode="auto">
          <a:xfrm>
            <a:off x="6751782" y="5089530"/>
            <a:ext cx="2392218" cy="1768469"/>
          </a:xfrm>
          <a:prstGeom prst="rect">
            <a:avLst/>
          </a:prstGeom>
          <a:noFill/>
          <a:ln w="9525">
            <a:noFill/>
            <a:miter lim="800000"/>
            <a:headEnd/>
            <a:tailEnd/>
          </a:ln>
        </p:spPr>
      </p:pic>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Content Placeholder 2"/>
          <p:cNvSpPr>
            <a:spLocks noGrp="1"/>
          </p:cNvSpPr>
          <p:nvPr>
            <p:ph idx="1"/>
          </p:nvPr>
        </p:nvSpPr>
        <p:spPr bwMode="auto">
          <a:xfrm>
            <a:off x="971600" y="1988840"/>
            <a:ext cx="7656265" cy="4032447"/>
          </a:xfrm>
        </p:spPr>
        <p:txBody>
          <a:bodyPr>
            <a:noAutofit/>
          </a:bodyPr>
          <a:lstStyle/>
          <a:p>
            <a:pPr>
              <a:defRPr/>
            </a:pPr>
            <a:r>
              <a:rPr lang="en-US" sz="2600" dirty="0" smtClean="0"/>
              <a:t>Update about the program</a:t>
            </a:r>
          </a:p>
          <a:p>
            <a:pPr>
              <a:defRPr/>
            </a:pPr>
            <a:r>
              <a:rPr lang="en-US" sz="2600" dirty="0" smtClean="0"/>
              <a:t>Why mentoring is </a:t>
            </a:r>
            <a:r>
              <a:rPr lang="en-US" sz="2600" dirty="0" smtClean="0"/>
              <a:t>important</a:t>
            </a:r>
          </a:p>
          <a:p>
            <a:pPr>
              <a:defRPr/>
            </a:pPr>
            <a:r>
              <a:rPr lang="en-US" sz="2600" dirty="0" smtClean="0"/>
              <a:t>The roles and responsibilities of </a:t>
            </a:r>
            <a:r>
              <a:rPr lang="en-US" sz="2600" dirty="0" smtClean="0"/>
              <a:t>M</a:t>
            </a:r>
            <a:r>
              <a:rPr lang="en-US" sz="2600" dirty="0" smtClean="0"/>
              <a:t>entors</a:t>
            </a:r>
          </a:p>
          <a:p>
            <a:pPr>
              <a:defRPr/>
            </a:pPr>
            <a:r>
              <a:rPr lang="en-US" sz="2600" dirty="0" smtClean="0"/>
              <a:t>Communication strategy for successful Mentoring Relationship</a:t>
            </a:r>
          </a:p>
          <a:p>
            <a:pPr>
              <a:defRPr/>
            </a:pPr>
            <a:r>
              <a:rPr lang="en-US" sz="2600" dirty="0" smtClean="0"/>
              <a:t>What </a:t>
            </a:r>
            <a:r>
              <a:rPr lang="en-US" sz="2600" dirty="0" smtClean="0"/>
              <a:t>are the benefits </a:t>
            </a:r>
            <a:r>
              <a:rPr lang="en-US" sz="2600" dirty="0" smtClean="0"/>
              <a:t>of the </a:t>
            </a:r>
            <a:r>
              <a:rPr lang="en-US" sz="2600" dirty="0" smtClean="0"/>
              <a:t>mentoring</a:t>
            </a:r>
          </a:p>
          <a:p>
            <a:pPr>
              <a:defRPr/>
            </a:pPr>
            <a:r>
              <a:rPr lang="en-US" sz="2600" dirty="0" smtClean="0"/>
              <a:t>How it works</a:t>
            </a:r>
          </a:p>
          <a:p>
            <a:pPr>
              <a:defRPr/>
            </a:pPr>
            <a:r>
              <a:rPr lang="en-US" sz="2600" dirty="0" smtClean="0"/>
              <a:t>The </a:t>
            </a:r>
            <a:r>
              <a:rPr lang="en-US" sz="2600" dirty="0" smtClean="0"/>
              <a:t>role of the Mentoring Program </a:t>
            </a:r>
            <a:r>
              <a:rPr lang="en-US" sz="2600" dirty="0" smtClean="0"/>
              <a:t>Coordinator</a:t>
            </a:r>
            <a:endParaRPr lang="bg-BG" sz="2600" dirty="0" smtClean="0"/>
          </a:p>
          <a:p>
            <a:pPr>
              <a:defRPr/>
            </a:pPr>
            <a:r>
              <a:rPr lang="en-US" sz="2600" dirty="0" smtClean="0"/>
              <a:t>Discussions</a:t>
            </a:r>
            <a:endParaRPr lang="en-US" sz="2600" dirty="0" smtClean="0"/>
          </a:p>
          <a:p>
            <a:pPr>
              <a:defRPr/>
            </a:pPr>
            <a:endParaRPr lang="en-US" sz="2600" dirty="0"/>
          </a:p>
          <a:p>
            <a:pPr marL="0" indent="0" algn="ctr">
              <a:spcBef>
                <a:spcPts val="600"/>
              </a:spcBef>
              <a:spcAft>
                <a:spcPts val="600"/>
              </a:spcAft>
              <a:buNone/>
              <a:defRPr/>
            </a:pPr>
            <a:endParaRPr lang="en-US" sz="2600" b="1" dirty="0">
              <a:ea typeface="Calibri"/>
              <a:cs typeface="Calibri"/>
            </a:endParaRPr>
          </a:p>
          <a:p>
            <a:pPr marL="0" indent="0" algn="just">
              <a:spcBef>
                <a:spcPts val="600"/>
              </a:spcBef>
              <a:spcAft>
                <a:spcPts val="600"/>
              </a:spcAft>
              <a:buNone/>
              <a:defRPr/>
            </a:pPr>
            <a:endParaRPr lang="en-US" sz="2600" dirty="0">
              <a:ea typeface="Calibri"/>
              <a:cs typeface="Calibri"/>
            </a:endParaRPr>
          </a:p>
          <a:p>
            <a:pPr>
              <a:defRPr/>
            </a:pPr>
            <a:endParaRPr lang="en-GB" sz="2600" dirty="0"/>
          </a:p>
        </p:txBody>
      </p:sp>
      <p:grpSp>
        <p:nvGrpSpPr>
          <p:cNvPr id="2" name="Group 8"/>
          <p:cNvGrpSpPr/>
          <p:nvPr/>
        </p:nvGrpSpPr>
        <p:grpSpPr bwMode="auto">
          <a:xfrm>
            <a:off x="0" y="533400"/>
            <a:ext cx="9144000" cy="1066800"/>
            <a:chOff x="0" y="533400"/>
            <a:chExt cx="9144000" cy="1066800"/>
          </a:xfrm>
        </p:grpSpPr>
        <p:grpSp>
          <p:nvGrpSpPr>
            <p:cNvPr id="4" name="Group 4"/>
            <p:cNvGrpSpPr/>
            <p:nvPr/>
          </p:nvGrpSpPr>
          <p:grpSpPr bwMode="auto">
            <a:xfrm>
              <a:off x="0" y="533400"/>
              <a:ext cx="9144000" cy="1066800"/>
              <a:chOff x="0" y="533400"/>
              <a:chExt cx="9144000" cy="1066800"/>
            </a:xfrm>
          </p:grpSpPr>
          <p:sp>
            <p:nvSpPr>
              <p:cNvPr id="8" name="Rectangle 7"/>
              <p:cNvSpPr/>
              <p:nvPr/>
            </p:nvSpPr>
            <p:spPr bwMode="auto">
              <a:xfrm>
                <a:off x="988368" y="533400"/>
                <a:ext cx="8155632" cy="1066800"/>
              </a:xfrm>
              <a:prstGeom prst="rect">
                <a:avLst/>
              </a:prstGeom>
              <a:solidFill>
                <a:srgbClr val="006B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a:lnSpc>
                    <a:spcPct val="100000"/>
                  </a:lnSpc>
                  <a:spcBef>
                    <a:spcPts val="0"/>
                  </a:spcBef>
                  <a:spcAft>
                    <a:spcPts val="0"/>
                  </a:spcAft>
                  <a:buClrTx/>
                  <a:buSzTx/>
                  <a:buFontTx/>
                  <a:buNone/>
                  <a:defRPr/>
                </a:pPr>
                <a:endParaRPr lang="en-US" sz="1800" b="0" i="0" u="none" strike="noStrike" cap="none">
                  <a:ln>
                    <a:noFill/>
                  </a:ln>
                  <a:solidFill>
                    <a:schemeClr val="tx1"/>
                  </a:solidFill>
                  <a:latin typeface="Arial"/>
                </a:endParaRPr>
              </a:p>
            </p:txBody>
          </p:sp>
          <p:sp>
            <p:nvSpPr>
              <p:cNvPr id="7" name="Rectangle 6"/>
              <p:cNvSpPr/>
              <p:nvPr/>
            </p:nvSpPr>
            <p:spPr bwMode="auto">
              <a:xfrm>
                <a:off x="0" y="533400"/>
                <a:ext cx="683568" cy="1066800"/>
              </a:xfrm>
              <a:prstGeom prst="rect">
                <a:avLst/>
              </a:prstGeom>
              <a:solidFill>
                <a:srgbClr val="006B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a:lnSpc>
                    <a:spcPct val="100000"/>
                  </a:lnSpc>
                  <a:spcBef>
                    <a:spcPts val="0"/>
                  </a:spcBef>
                  <a:spcAft>
                    <a:spcPts val="0"/>
                  </a:spcAft>
                  <a:buClrTx/>
                  <a:buSzTx/>
                  <a:buFontTx/>
                  <a:buNone/>
                  <a:defRPr/>
                </a:pPr>
                <a:endParaRPr lang="en-US" sz="1800" b="0" i="0" u="none" strike="noStrike" cap="none">
                  <a:ln>
                    <a:noFill/>
                  </a:ln>
                  <a:solidFill>
                    <a:schemeClr val="tx1"/>
                  </a:solidFill>
                  <a:latin typeface="Arial"/>
                </a:endParaRPr>
              </a:p>
            </p:txBody>
          </p:sp>
        </p:grpSp>
        <p:pic>
          <p:nvPicPr>
            <p:cNvPr id="6" name="Picture 5"/>
            <p:cNvPicPr>
              <a:picLocks noChangeAspect="1"/>
            </p:cNvPicPr>
            <p:nvPr/>
          </p:nvPicPr>
          <p:blipFill>
            <a:blip r:embed="rId2" cstate="print"/>
            <a:stretch/>
          </p:blipFill>
          <p:spPr bwMode="auto">
            <a:xfrm>
              <a:off x="7380312" y="764704"/>
              <a:ext cx="1112452" cy="835496"/>
            </a:xfrm>
            <a:prstGeom prst="rect">
              <a:avLst/>
            </a:prstGeom>
          </p:spPr>
        </p:pic>
      </p:grpSp>
      <p:sp>
        <p:nvSpPr>
          <p:cNvPr id="10" name="Rectangle 9"/>
          <p:cNvSpPr/>
          <p:nvPr/>
        </p:nvSpPr>
        <p:spPr bwMode="auto">
          <a:xfrm>
            <a:off x="971600" y="836712"/>
            <a:ext cx="1588897" cy="523220"/>
          </a:xfrm>
          <a:prstGeom prst="rect">
            <a:avLst/>
          </a:prstGeom>
        </p:spPr>
        <p:txBody>
          <a:bodyPr wrap="none">
            <a:spAutoFit/>
          </a:bodyPr>
          <a:lstStyle/>
          <a:p>
            <a:pPr marL="0" marR="0" lvl="0" indent="0" defTabSz="914400">
              <a:lnSpc>
                <a:spcPct val="100000"/>
              </a:lnSpc>
              <a:spcBef>
                <a:spcPts val="0"/>
              </a:spcBef>
              <a:spcAft>
                <a:spcPts val="0"/>
              </a:spcAft>
              <a:buClrTx/>
              <a:buSzTx/>
              <a:buFontTx/>
              <a:buNone/>
              <a:defRPr/>
            </a:pPr>
            <a:r>
              <a:rPr lang="en-GB" sz="2800" b="1" dirty="0" smtClean="0">
                <a:solidFill>
                  <a:srgbClr val="FFFFFF"/>
                </a:solidFill>
                <a:latin typeface="Arial"/>
                <a:cs typeface="Arial"/>
              </a:rPr>
              <a:t>Agenda </a:t>
            </a:r>
            <a:endParaRPr lang="bg-BG" sz="2800" b="0" i="0" u="none" strike="noStrike" cap="none" spc="0" dirty="0">
              <a:ln>
                <a:noFill/>
              </a:ln>
              <a:solidFill>
                <a:sysClr val="windowText" lastClr="000000"/>
              </a:solidFill>
            </a:endParaRPr>
          </a:p>
        </p:txBody>
      </p:sp>
      <p:pic>
        <p:nvPicPr>
          <p:cNvPr id="12" name="Picture 41" descr="decor 1 jaune"/>
          <p:cNvPicPr>
            <a:picLocks noChangeAspect="1" noChangeArrowheads="1"/>
          </p:cNvPicPr>
          <p:nvPr/>
        </p:nvPicPr>
        <p:blipFill>
          <a:blip r:embed="rId3" cstate="print"/>
          <a:stretch/>
        </p:blipFill>
        <p:spPr bwMode="auto">
          <a:xfrm rot="1785372">
            <a:off x="7405797" y="5379046"/>
            <a:ext cx="762000" cy="595313"/>
          </a:xfrm>
          <a:prstGeom prst="rect">
            <a:avLst/>
          </a:prstGeom>
          <a:noFill/>
          <a:ln w="9525">
            <a:noFill/>
            <a:miter lim="800000"/>
            <a:headEnd/>
            <a:tailEnd/>
          </a:ln>
        </p:spPr>
      </p:pic>
      <p:pic>
        <p:nvPicPr>
          <p:cNvPr id="13" name="Picture 41" descr="decor 1 jaune"/>
          <p:cNvPicPr>
            <a:picLocks noChangeAspect="1" noChangeArrowheads="1"/>
          </p:cNvPicPr>
          <p:nvPr/>
        </p:nvPicPr>
        <p:blipFill>
          <a:blip r:embed="rId3" cstate="print"/>
          <a:stretch/>
        </p:blipFill>
        <p:spPr bwMode="auto">
          <a:xfrm rot="1785372">
            <a:off x="5317565" y="1778647"/>
            <a:ext cx="762000" cy="595313"/>
          </a:xfrm>
          <a:prstGeom prst="rect">
            <a:avLst/>
          </a:prstGeom>
          <a:noFill/>
          <a:ln w="9525">
            <a:noFill/>
            <a:miter lim="800000"/>
            <a:headEnd/>
            <a:tailEnd/>
          </a:ln>
        </p:spPr>
      </p:pic>
      <p:pic>
        <p:nvPicPr>
          <p:cNvPr id="14" name="Picture 41" descr="decor 1 jaune"/>
          <p:cNvPicPr>
            <a:picLocks noChangeAspect="1" noChangeArrowheads="1"/>
          </p:cNvPicPr>
          <p:nvPr/>
        </p:nvPicPr>
        <p:blipFill>
          <a:blip r:embed="rId3" cstate="print"/>
          <a:stretch/>
        </p:blipFill>
        <p:spPr bwMode="auto">
          <a:xfrm rot="1785372">
            <a:off x="1100139" y="6112840"/>
            <a:ext cx="762000" cy="595313"/>
          </a:xfrm>
          <a:prstGeom prst="rect">
            <a:avLst/>
          </a:prstGeom>
          <a:noFill/>
          <a:ln w="9525">
            <a:noFill/>
            <a:miter lim="800000"/>
            <a:headEnd/>
            <a:tailEnd/>
          </a:ln>
        </p:spPr>
      </p:pic>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Content Placeholder 2"/>
          <p:cNvSpPr>
            <a:spLocks noGrp="1"/>
          </p:cNvSpPr>
          <p:nvPr>
            <p:ph idx="1"/>
          </p:nvPr>
        </p:nvSpPr>
        <p:spPr bwMode="auto">
          <a:xfrm>
            <a:off x="971600" y="2564904"/>
            <a:ext cx="7744299" cy="3243564"/>
          </a:xfrm>
        </p:spPr>
        <p:txBody>
          <a:bodyPr>
            <a:noAutofit/>
          </a:bodyPr>
          <a:lstStyle/>
          <a:p>
            <a:pPr>
              <a:defRPr/>
            </a:pPr>
            <a:r>
              <a:rPr lang="en-US" sz="3000" dirty="0" smtClean="0"/>
              <a:t>Registered about </a:t>
            </a:r>
            <a:r>
              <a:rPr lang="en-US" sz="3000" b="1" dirty="0" smtClean="0">
                <a:solidFill>
                  <a:srgbClr val="C23398"/>
                </a:solidFill>
                <a:ea typeface="Calibri"/>
                <a:cs typeface="Calibri"/>
              </a:rPr>
              <a:t>1100</a:t>
            </a:r>
            <a:r>
              <a:rPr lang="en-US" sz="3000" dirty="0"/>
              <a:t> </a:t>
            </a:r>
            <a:r>
              <a:rPr lang="en-US" sz="3000" b="1" dirty="0" smtClean="0"/>
              <a:t> </a:t>
            </a:r>
            <a:r>
              <a:rPr lang="en-US" sz="3000" b="1" dirty="0"/>
              <a:t>researchers</a:t>
            </a:r>
            <a:r>
              <a:rPr lang="en-US" sz="3000" dirty="0"/>
              <a:t> from all over the world  </a:t>
            </a:r>
            <a:endParaRPr lang="en-US" sz="3000" dirty="0" smtClean="0"/>
          </a:p>
          <a:p>
            <a:pPr>
              <a:buNone/>
              <a:defRPr/>
            </a:pPr>
            <a:endParaRPr sz="3000" dirty="0"/>
          </a:p>
          <a:p>
            <a:pPr>
              <a:defRPr/>
            </a:pPr>
            <a:r>
              <a:rPr lang="en-US" sz="3000" dirty="0"/>
              <a:t> </a:t>
            </a:r>
            <a:r>
              <a:rPr lang="en-US" sz="3000" b="1" dirty="0" smtClean="0">
                <a:solidFill>
                  <a:srgbClr val="C23398"/>
                </a:solidFill>
                <a:ea typeface="Calibri"/>
                <a:cs typeface="Calibri"/>
              </a:rPr>
              <a:t>207</a:t>
            </a:r>
            <a:r>
              <a:rPr lang="en-US" sz="3000" b="1" dirty="0" smtClean="0"/>
              <a:t> </a:t>
            </a:r>
            <a:r>
              <a:rPr lang="en-US" sz="3000" b="1" dirty="0"/>
              <a:t>of them are </a:t>
            </a:r>
            <a:r>
              <a:rPr lang="en-US" sz="3000" b="1" dirty="0" smtClean="0"/>
              <a:t>mentors</a:t>
            </a:r>
          </a:p>
          <a:p>
            <a:pPr>
              <a:buNone/>
              <a:defRPr/>
            </a:pPr>
            <a:endParaRPr sz="3000" dirty="0"/>
          </a:p>
          <a:p>
            <a:pPr>
              <a:defRPr/>
            </a:pPr>
            <a:r>
              <a:rPr lang="en-US" sz="3000" dirty="0"/>
              <a:t> </a:t>
            </a:r>
            <a:r>
              <a:rPr lang="en-US" sz="3000" b="1" dirty="0" smtClean="0">
                <a:solidFill>
                  <a:srgbClr val="C23398"/>
                </a:solidFill>
                <a:ea typeface="Calibri"/>
                <a:cs typeface="Calibri"/>
              </a:rPr>
              <a:t>226</a:t>
            </a:r>
            <a:r>
              <a:rPr lang="en-US" sz="3000" b="1" dirty="0" smtClean="0"/>
              <a:t> couples </a:t>
            </a:r>
            <a:r>
              <a:rPr lang="en-US" sz="3000" dirty="0"/>
              <a:t>get matched in the </a:t>
            </a:r>
            <a:r>
              <a:rPr lang="en-US" sz="3000" dirty="0" smtClean="0"/>
              <a:t>program</a:t>
            </a:r>
            <a:endParaRPr lang="en-US" sz="3000" dirty="0"/>
          </a:p>
          <a:p>
            <a:pPr>
              <a:buNone/>
              <a:defRPr/>
            </a:pPr>
            <a:r>
              <a:rPr lang="en-US" sz="3000" dirty="0" smtClean="0"/>
              <a:t>  </a:t>
            </a:r>
            <a:endParaRPr sz="3000" dirty="0"/>
          </a:p>
          <a:p>
            <a:pPr marL="0" indent="0" algn="ctr">
              <a:spcBef>
                <a:spcPts val="600"/>
              </a:spcBef>
              <a:spcAft>
                <a:spcPts val="600"/>
              </a:spcAft>
              <a:buNone/>
              <a:defRPr/>
            </a:pPr>
            <a:endParaRPr lang="en-US" sz="3000" b="1" dirty="0">
              <a:ea typeface="Calibri"/>
              <a:cs typeface="Calibri"/>
            </a:endParaRPr>
          </a:p>
          <a:p>
            <a:pPr marL="0" indent="0" algn="just">
              <a:spcBef>
                <a:spcPts val="600"/>
              </a:spcBef>
              <a:spcAft>
                <a:spcPts val="600"/>
              </a:spcAft>
              <a:buNone/>
              <a:defRPr/>
            </a:pPr>
            <a:endParaRPr lang="en-US" sz="3000" dirty="0">
              <a:ea typeface="Calibri"/>
              <a:cs typeface="Calibri"/>
            </a:endParaRPr>
          </a:p>
          <a:p>
            <a:pPr>
              <a:defRPr/>
            </a:pPr>
            <a:endParaRPr lang="en-GB" sz="3000" dirty="0"/>
          </a:p>
        </p:txBody>
      </p:sp>
      <p:grpSp>
        <p:nvGrpSpPr>
          <p:cNvPr id="9" name="Group 8"/>
          <p:cNvGrpSpPr/>
          <p:nvPr/>
        </p:nvGrpSpPr>
        <p:grpSpPr bwMode="auto">
          <a:xfrm>
            <a:off x="0" y="533400"/>
            <a:ext cx="9144000" cy="1066800"/>
            <a:chOff x="0" y="533400"/>
            <a:chExt cx="9144000" cy="1066800"/>
          </a:xfrm>
        </p:grpSpPr>
        <p:grpSp>
          <p:nvGrpSpPr>
            <p:cNvPr id="5" name="Group 4"/>
            <p:cNvGrpSpPr/>
            <p:nvPr/>
          </p:nvGrpSpPr>
          <p:grpSpPr bwMode="auto">
            <a:xfrm>
              <a:off x="0" y="533400"/>
              <a:ext cx="9144000" cy="1066800"/>
              <a:chOff x="0" y="533400"/>
              <a:chExt cx="9144000" cy="1066800"/>
            </a:xfrm>
          </p:grpSpPr>
          <p:sp>
            <p:nvSpPr>
              <p:cNvPr id="8" name="Rectangle 7"/>
              <p:cNvSpPr/>
              <p:nvPr/>
            </p:nvSpPr>
            <p:spPr bwMode="auto">
              <a:xfrm>
                <a:off x="988368" y="533400"/>
                <a:ext cx="8155632" cy="1066800"/>
              </a:xfrm>
              <a:prstGeom prst="rect">
                <a:avLst/>
              </a:prstGeom>
              <a:solidFill>
                <a:srgbClr val="006B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a:lnSpc>
                    <a:spcPct val="100000"/>
                  </a:lnSpc>
                  <a:spcBef>
                    <a:spcPts val="0"/>
                  </a:spcBef>
                  <a:spcAft>
                    <a:spcPts val="0"/>
                  </a:spcAft>
                  <a:buClrTx/>
                  <a:buSzTx/>
                  <a:buFontTx/>
                  <a:buNone/>
                  <a:defRPr/>
                </a:pPr>
                <a:endParaRPr lang="en-US" sz="1800" b="0" i="0" u="none" strike="noStrike" cap="none">
                  <a:ln>
                    <a:noFill/>
                  </a:ln>
                  <a:solidFill>
                    <a:schemeClr val="tx1"/>
                  </a:solidFill>
                  <a:latin typeface="Arial"/>
                </a:endParaRPr>
              </a:p>
            </p:txBody>
          </p:sp>
          <p:sp>
            <p:nvSpPr>
              <p:cNvPr id="7" name="Rectangle 6"/>
              <p:cNvSpPr/>
              <p:nvPr/>
            </p:nvSpPr>
            <p:spPr bwMode="auto">
              <a:xfrm>
                <a:off x="0" y="533400"/>
                <a:ext cx="683568" cy="1066800"/>
              </a:xfrm>
              <a:prstGeom prst="rect">
                <a:avLst/>
              </a:prstGeom>
              <a:solidFill>
                <a:srgbClr val="006B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a:lnSpc>
                    <a:spcPct val="100000"/>
                  </a:lnSpc>
                  <a:spcBef>
                    <a:spcPts val="0"/>
                  </a:spcBef>
                  <a:spcAft>
                    <a:spcPts val="0"/>
                  </a:spcAft>
                  <a:buClrTx/>
                  <a:buSzTx/>
                  <a:buFontTx/>
                  <a:buNone/>
                  <a:defRPr/>
                </a:pPr>
                <a:endParaRPr lang="en-US" sz="1800" b="0" i="0" u="none" strike="noStrike" cap="none">
                  <a:ln>
                    <a:noFill/>
                  </a:ln>
                  <a:solidFill>
                    <a:schemeClr val="tx1"/>
                  </a:solidFill>
                  <a:latin typeface="Arial"/>
                </a:endParaRPr>
              </a:p>
            </p:txBody>
          </p:sp>
        </p:grpSp>
        <p:pic>
          <p:nvPicPr>
            <p:cNvPr id="6" name="Picture 5"/>
            <p:cNvPicPr>
              <a:picLocks noChangeAspect="1"/>
            </p:cNvPicPr>
            <p:nvPr/>
          </p:nvPicPr>
          <p:blipFill>
            <a:blip r:embed="rId2" cstate="print"/>
            <a:stretch/>
          </p:blipFill>
          <p:spPr bwMode="auto">
            <a:xfrm>
              <a:off x="7380312" y="764704"/>
              <a:ext cx="1112452" cy="835496"/>
            </a:xfrm>
            <a:prstGeom prst="rect">
              <a:avLst/>
            </a:prstGeom>
          </p:spPr>
        </p:pic>
      </p:grpSp>
      <p:sp>
        <p:nvSpPr>
          <p:cNvPr id="11" name="Rectangle 10"/>
          <p:cNvSpPr/>
          <p:nvPr/>
        </p:nvSpPr>
        <p:spPr bwMode="auto">
          <a:xfrm>
            <a:off x="971600" y="1660138"/>
            <a:ext cx="7992888" cy="461665"/>
          </a:xfrm>
          <a:prstGeom prst="rect">
            <a:avLst/>
          </a:prstGeom>
        </p:spPr>
        <p:txBody>
          <a:bodyPr wrap="square">
            <a:spAutoFit/>
          </a:bodyPr>
          <a:lstStyle/>
          <a:p>
            <a:pPr>
              <a:spcBef>
                <a:spcPts val="600"/>
              </a:spcBef>
              <a:spcAft>
                <a:spcPts val="600"/>
              </a:spcAft>
              <a:defRPr/>
            </a:pPr>
            <a:r>
              <a:rPr lang="en-US" sz="2400" b="1" dirty="0" smtClean="0">
                <a:solidFill>
                  <a:srgbClr val="C23398"/>
                </a:solidFill>
                <a:ea typeface="Calibri"/>
                <a:cs typeface="Calibri"/>
              </a:rPr>
              <a:t>Since the </a:t>
            </a:r>
            <a:r>
              <a:rPr lang="en-US" sz="2400" b="1" dirty="0" smtClean="0">
                <a:solidFill>
                  <a:srgbClr val="C23398"/>
                </a:solidFill>
                <a:ea typeface="Calibri"/>
                <a:cs typeface="Calibri"/>
              </a:rPr>
              <a:t>beginning </a:t>
            </a:r>
            <a:r>
              <a:rPr lang="en-US" sz="2400" b="1" dirty="0">
                <a:solidFill>
                  <a:srgbClr val="C23398"/>
                </a:solidFill>
                <a:ea typeface="Calibri"/>
                <a:cs typeface="Calibri"/>
              </a:rPr>
              <a:t>of operation, the MENTORING </a:t>
            </a:r>
            <a:r>
              <a:rPr lang="en-US" sz="2400" b="1" dirty="0" smtClean="0">
                <a:solidFill>
                  <a:srgbClr val="C23398"/>
                </a:solidFill>
                <a:ea typeface="Calibri"/>
                <a:cs typeface="Calibri"/>
              </a:rPr>
              <a:t>PROGAM</a:t>
            </a:r>
            <a:r>
              <a:rPr lang="en-US" sz="2400" dirty="0" smtClean="0">
                <a:solidFill>
                  <a:srgbClr val="C23398"/>
                </a:solidFill>
                <a:ea typeface="Calibri"/>
                <a:cs typeface="Calibri"/>
              </a:rPr>
              <a:t>: </a:t>
            </a:r>
            <a:endParaRPr sz="2400" dirty="0"/>
          </a:p>
        </p:txBody>
      </p:sp>
      <p:sp>
        <p:nvSpPr>
          <p:cNvPr id="10" name="Rectangle 9"/>
          <p:cNvSpPr/>
          <p:nvPr/>
        </p:nvSpPr>
        <p:spPr bwMode="auto">
          <a:xfrm>
            <a:off x="984645" y="836712"/>
            <a:ext cx="6035627" cy="523220"/>
          </a:xfrm>
          <a:prstGeom prst="rect">
            <a:avLst/>
          </a:prstGeom>
        </p:spPr>
        <p:txBody>
          <a:bodyPr wrap="none">
            <a:spAutoFit/>
          </a:bodyPr>
          <a:lstStyle/>
          <a:p>
            <a:pPr marL="0" marR="0" lvl="0" indent="0" defTabSz="914400">
              <a:lnSpc>
                <a:spcPct val="100000"/>
              </a:lnSpc>
              <a:spcBef>
                <a:spcPts val="0"/>
              </a:spcBef>
              <a:spcAft>
                <a:spcPts val="0"/>
              </a:spcAft>
              <a:buClrTx/>
              <a:buSzTx/>
              <a:buFontTx/>
              <a:buNone/>
              <a:defRPr/>
            </a:pPr>
            <a:r>
              <a:rPr lang="en-GB" sz="2800" b="1" i="0" u="none" strike="noStrike" cap="none" spc="0" dirty="0">
                <a:ln>
                  <a:noFill/>
                </a:ln>
                <a:solidFill>
                  <a:srgbClr val="FFFFFF"/>
                </a:solidFill>
                <a:latin typeface="Arial"/>
                <a:ea typeface="Calibri Light"/>
                <a:cs typeface="Arial"/>
              </a:rPr>
              <a:t>The Mentoring Programme update</a:t>
            </a:r>
            <a:endParaRPr lang="bg-BG" sz="2800" b="0" i="0" u="none" strike="noStrike" cap="none" spc="0" dirty="0">
              <a:ln>
                <a:noFill/>
              </a:ln>
              <a:solidFill>
                <a:sysClr val="windowText" lastClr="000000"/>
              </a:solidFill>
            </a:endParaRPr>
          </a:p>
        </p:txBody>
      </p:sp>
      <p:pic>
        <p:nvPicPr>
          <p:cNvPr id="15" name="Picture 41" descr="decor 1 jaune"/>
          <p:cNvPicPr>
            <a:picLocks noChangeAspect="1" noChangeArrowheads="1"/>
          </p:cNvPicPr>
          <p:nvPr/>
        </p:nvPicPr>
        <p:blipFill>
          <a:blip r:embed="rId3" cstate="print"/>
          <a:stretch/>
        </p:blipFill>
        <p:spPr bwMode="auto">
          <a:xfrm rot="1785372">
            <a:off x="6397685" y="3650855"/>
            <a:ext cx="762000" cy="595313"/>
          </a:xfrm>
          <a:prstGeom prst="rect">
            <a:avLst/>
          </a:prstGeom>
          <a:noFill/>
          <a:ln w="9525">
            <a:noFill/>
            <a:miter lim="800000"/>
            <a:headEnd/>
            <a:tailEnd/>
          </a:ln>
        </p:spPr>
      </p:pic>
      <p:pic>
        <p:nvPicPr>
          <p:cNvPr id="16" name="Picture 41" descr="decor 1 jaune"/>
          <p:cNvPicPr>
            <a:picLocks noChangeAspect="1" noChangeArrowheads="1"/>
          </p:cNvPicPr>
          <p:nvPr/>
        </p:nvPicPr>
        <p:blipFill>
          <a:blip r:embed="rId3" cstate="print"/>
          <a:stretch/>
        </p:blipFill>
        <p:spPr bwMode="auto">
          <a:xfrm rot="1785372">
            <a:off x="4165437" y="5739087"/>
            <a:ext cx="762000" cy="595313"/>
          </a:xfrm>
          <a:prstGeom prst="rect">
            <a:avLst/>
          </a:prstGeom>
          <a:noFill/>
          <a:ln w="9525">
            <a:noFill/>
            <a:miter lim="800000"/>
            <a:headEnd/>
            <a:tailEnd/>
          </a:ln>
        </p:spPr>
      </p:pic>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2" name="Group 8"/>
          <p:cNvGrpSpPr/>
          <p:nvPr/>
        </p:nvGrpSpPr>
        <p:grpSpPr bwMode="auto">
          <a:xfrm>
            <a:off x="0" y="533400"/>
            <a:ext cx="9144000" cy="1066800"/>
            <a:chOff x="0" y="533400"/>
            <a:chExt cx="9144000" cy="1066800"/>
          </a:xfrm>
        </p:grpSpPr>
        <p:grpSp>
          <p:nvGrpSpPr>
            <p:cNvPr id="4" name="Group 4"/>
            <p:cNvGrpSpPr/>
            <p:nvPr/>
          </p:nvGrpSpPr>
          <p:grpSpPr bwMode="auto">
            <a:xfrm>
              <a:off x="0" y="533400"/>
              <a:ext cx="9144000" cy="1066800"/>
              <a:chOff x="0" y="533400"/>
              <a:chExt cx="9144000" cy="1066800"/>
            </a:xfrm>
          </p:grpSpPr>
          <p:sp>
            <p:nvSpPr>
              <p:cNvPr id="8" name="Rectangle 7"/>
              <p:cNvSpPr/>
              <p:nvPr/>
            </p:nvSpPr>
            <p:spPr bwMode="auto">
              <a:xfrm>
                <a:off x="988368" y="533400"/>
                <a:ext cx="8155632" cy="1066800"/>
              </a:xfrm>
              <a:prstGeom prst="rect">
                <a:avLst/>
              </a:prstGeom>
              <a:solidFill>
                <a:srgbClr val="006B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a:lnSpc>
                    <a:spcPct val="100000"/>
                  </a:lnSpc>
                  <a:spcBef>
                    <a:spcPts val="0"/>
                  </a:spcBef>
                  <a:spcAft>
                    <a:spcPts val="0"/>
                  </a:spcAft>
                  <a:buClrTx/>
                  <a:buSzTx/>
                  <a:buFontTx/>
                  <a:buNone/>
                  <a:defRPr/>
                </a:pPr>
                <a:endParaRPr lang="en-US" sz="1800" b="0" i="0" u="none" strike="noStrike" cap="none">
                  <a:ln>
                    <a:noFill/>
                  </a:ln>
                  <a:solidFill>
                    <a:schemeClr val="tx1"/>
                  </a:solidFill>
                  <a:latin typeface="Arial"/>
                </a:endParaRPr>
              </a:p>
            </p:txBody>
          </p:sp>
          <p:sp>
            <p:nvSpPr>
              <p:cNvPr id="7" name="Rectangle 6"/>
              <p:cNvSpPr/>
              <p:nvPr/>
            </p:nvSpPr>
            <p:spPr bwMode="auto">
              <a:xfrm>
                <a:off x="0" y="533400"/>
                <a:ext cx="683568" cy="1066800"/>
              </a:xfrm>
              <a:prstGeom prst="rect">
                <a:avLst/>
              </a:prstGeom>
              <a:solidFill>
                <a:srgbClr val="006B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a:lnSpc>
                    <a:spcPct val="100000"/>
                  </a:lnSpc>
                  <a:spcBef>
                    <a:spcPts val="0"/>
                  </a:spcBef>
                  <a:spcAft>
                    <a:spcPts val="0"/>
                  </a:spcAft>
                  <a:buClrTx/>
                  <a:buSzTx/>
                  <a:buFontTx/>
                  <a:buNone/>
                  <a:defRPr/>
                </a:pPr>
                <a:endParaRPr lang="en-US" sz="1800" b="0" i="0" u="none" strike="noStrike" cap="none">
                  <a:ln>
                    <a:noFill/>
                  </a:ln>
                  <a:solidFill>
                    <a:schemeClr val="tx1"/>
                  </a:solidFill>
                  <a:latin typeface="Arial"/>
                </a:endParaRPr>
              </a:p>
            </p:txBody>
          </p:sp>
        </p:grpSp>
        <p:pic>
          <p:nvPicPr>
            <p:cNvPr id="6" name="Picture 5"/>
            <p:cNvPicPr>
              <a:picLocks noChangeAspect="1"/>
            </p:cNvPicPr>
            <p:nvPr/>
          </p:nvPicPr>
          <p:blipFill>
            <a:blip r:embed="rId2" cstate="print"/>
            <a:stretch/>
          </p:blipFill>
          <p:spPr bwMode="auto">
            <a:xfrm>
              <a:off x="7380312" y="764704"/>
              <a:ext cx="1112452" cy="835496"/>
            </a:xfrm>
            <a:prstGeom prst="rect">
              <a:avLst/>
            </a:prstGeom>
          </p:spPr>
        </p:pic>
      </p:grpSp>
      <p:sp>
        <p:nvSpPr>
          <p:cNvPr id="10" name="Rectangle 9"/>
          <p:cNvSpPr/>
          <p:nvPr/>
        </p:nvSpPr>
        <p:spPr bwMode="auto">
          <a:xfrm>
            <a:off x="969895" y="628346"/>
            <a:ext cx="5174815" cy="954107"/>
          </a:xfrm>
          <a:prstGeom prst="rect">
            <a:avLst/>
          </a:prstGeom>
        </p:spPr>
        <p:txBody>
          <a:bodyPr wrap="none">
            <a:spAutoFit/>
          </a:bodyPr>
          <a:lstStyle/>
          <a:p>
            <a:pPr marL="0" marR="0" lvl="0" indent="0" defTabSz="914400">
              <a:lnSpc>
                <a:spcPct val="100000"/>
              </a:lnSpc>
              <a:spcBef>
                <a:spcPts val="0"/>
              </a:spcBef>
              <a:spcAft>
                <a:spcPts val="0"/>
              </a:spcAft>
              <a:buClrTx/>
              <a:buSzTx/>
              <a:buFontTx/>
              <a:buNone/>
              <a:defRPr/>
            </a:pPr>
            <a:r>
              <a:rPr lang="en-GB" sz="2800" b="1" i="0" u="none" strike="noStrike" cap="none" spc="0" dirty="0">
                <a:ln>
                  <a:noFill/>
                </a:ln>
                <a:solidFill>
                  <a:srgbClr val="FFFFFF"/>
                </a:solidFill>
                <a:latin typeface="Arial"/>
                <a:ea typeface="Calibri Light"/>
                <a:cs typeface="Arial"/>
              </a:rPr>
              <a:t>The Mentoring </a:t>
            </a:r>
            <a:r>
              <a:rPr lang="en-GB" sz="2800" b="1" i="0" u="none" strike="noStrike" cap="none" spc="0" dirty="0" smtClean="0">
                <a:ln>
                  <a:noFill/>
                </a:ln>
                <a:solidFill>
                  <a:srgbClr val="FFFFFF"/>
                </a:solidFill>
                <a:latin typeface="Arial"/>
                <a:ea typeface="Calibri Light"/>
                <a:cs typeface="Arial"/>
              </a:rPr>
              <a:t>Program </a:t>
            </a:r>
            <a:r>
              <a:rPr lang="en-GB" sz="2800" b="1" i="0" u="none" strike="noStrike" cap="none" spc="0" dirty="0">
                <a:ln>
                  <a:noFill/>
                </a:ln>
                <a:solidFill>
                  <a:srgbClr val="FFFFFF"/>
                </a:solidFill>
                <a:latin typeface="Arial"/>
                <a:ea typeface="Calibri Light"/>
                <a:cs typeface="Arial"/>
              </a:rPr>
              <a:t>map </a:t>
            </a:r>
            <a:endParaRPr lang="en-GB" sz="2800" b="1" dirty="0" smtClean="0">
              <a:solidFill>
                <a:srgbClr val="FFFFFF"/>
              </a:solidFill>
              <a:latin typeface="Arial"/>
              <a:ea typeface="Calibri Light"/>
              <a:cs typeface="Arial"/>
            </a:endParaRPr>
          </a:p>
          <a:p>
            <a:pPr marL="0" marR="0" lvl="0" indent="0" defTabSz="914400">
              <a:lnSpc>
                <a:spcPct val="100000"/>
              </a:lnSpc>
              <a:spcBef>
                <a:spcPts val="0"/>
              </a:spcBef>
              <a:spcAft>
                <a:spcPts val="0"/>
              </a:spcAft>
              <a:buClrTx/>
              <a:buSzTx/>
              <a:buFontTx/>
              <a:buNone/>
              <a:defRPr/>
            </a:pPr>
            <a:r>
              <a:rPr lang="en-GB" sz="2800" b="1" dirty="0" smtClean="0">
                <a:solidFill>
                  <a:srgbClr val="FFFFFF"/>
                </a:solidFill>
                <a:latin typeface="Arial"/>
                <a:ea typeface="Calibri Light"/>
                <a:cs typeface="Arial"/>
              </a:rPr>
              <a:t> Website visitors</a:t>
            </a:r>
            <a:endParaRPr sz="2800" dirty="0"/>
          </a:p>
        </p:txBody>
      </p:sp>
      <p:pic>
        <p:nvPicPr>
          <p:cNvPr id="9" name="Picture 8" descr="Untitled12.png"/>
          <p:cNvPicPr>
            <a:picLocks noChangeAspect="1"/>
          </p:cNvPicPr>
          <p:nvPr/>
        </p:nvPicPr>
        <p:blipFill>
          <a:blip r:embed="rId3" cstate="print"/>
          <a:stretch>
            <a:fillRect/>
          </a:stretch>
        </p:blipFill>
        <p:spPr>
          <a:xfrm>
            <a:off x="971600" y="1772816"/>
            <a:ext cx="7646393" cy="4680520"/>
          </a:xfrm>
          <a:prstGeom prst="rect">
            <a:avLst/>
          </a:prstGeom>
        </p:spPr>
      </p:pic>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46E32EC-CE7C-486D-8EB3-990B5C2F6574}"/>
              </a:ext>
            </a:extLst>
          </p:cNvPr>
          <p:cNvSpPr>
            <a:spLocks noGrp="1"/>
          </p:cNvSpPr>
          <p:nvPr>
            <p:ph idx="1"/>
          </p:nvPr>
        </p:nvSpPr>
        <p:spPr>
          <a:xfrm>
            <a:off x="971600" y="1340768"/>
            <a:ext cx="7392972" cy="4677841"/>
          </a:xfrm>
        </p:spPr>
        <p:txBody>
          <a:bodyPr>
            <a:normAutofit/>
          </a:bodyPr>
          <a:lstStyle/>
          <a:p>
            <a:r>
              <a:rPr lang="en-US" sz="2800" b="1" dirty="0" smtClean="0">
                <a:solidFill>
                  <a:srgbClr val="FF0000"/>
                </a:solidFill>
              </a:rPr>
              <a:t>448 </a:t>
            </a:r>
            <a:r>
              <a:rPr lang="en-US" sz="2800" b="1" dirty="0"/>
              <a:t>members </a:t>
            </a:r>
            <a:r>
              <a:rPr lang="en-US" sz="2800" dirty="0"/>
              <a:t>of the LinkedIn group</a:t>
            </a:r>
          </a:p>
          <a:p>
            <a:r>
              <a:rPr lang="en-US" sz="2800" b="1" dirty="0">
                <a:solidFill>
                  <a:srgbClr val="FF0000"/>
                </a:solidFill>
              </a:rPr>
              <a:t>Posts</a:t>
            </a:r>
            <a:r>
              <a:rPr lang="en-US" sz="2800" b="1" dirty="0"/>
              <a:t> </a:t>
            </a:r>
            <a:r>
              <a:rPr lang="en-US" sz="2800" dirty="0"/>
              <a:t>for the period of existing</a:t>
            </a:r>
          </a:p>
          <a:p>
            <a:pPr lvl="1"/>
            <a:r>
              <a:rPr lang="en-US" sz="2800" dirty="0"/>
              <a:t>Lectures and webinars</a:t>
            </a:r>
          </a:p>
          <a:p>
            <a:pPr lvl="1"/>
            <a:r>
              <a:rPr lang="en-US" sz="2800" dirty="0"/>
              <a:t>News and upcoming events</a:t>
            </a:r>
          </a:p>
          <a:p>
            <a:pPr lvl="1"/>
            <a:r>
              <a:rPr lang="en-US" sz="2800" dirty="0"/>
              <a:t>Comments, Impressions and Recognition! </a:t>
            </a:r>
          </a:p>
          <a:p>
            <a:pPr lvl="1"/>
            <a:r>
              <a:rPr lang="en-US" sz="2800" dirty="0"/>
              <a:t>Presenting mentors in the program</a:t>
            </a:r>
          </a:p>
          <a:p>
            <a:pPr lvl="1"/>
            <a:r>
              <a:rPr lang="en-US" sz="2800" dirty="0"/>
              <a:t>Job announcements</a:t>
            </a:r>
          </a:p>
          <a:p>
            <a:r>
              <a:rPr lang="en-US" sz="2800" dirty="0">
                <a:hlinkClick r:id="rId3"/>
              </a:rPr>
              <a:t>https://www.linkedin.com/groups/9090864/</a:t>
            </a:r>
            <a:r>
              <a:rPr lang="en-US" sz="2800" dirty="0"/>
              <a:t> </a:t>
            </a:r>
          </a:p>
          <a:p>
            <a:endParaRPr lang="en-US" sz="2800" dirty="0"/>
          </a:p>
          <a:p>
            <a:pPr marL="0" indent="0" algn="ctr">
              <a:spcBef>
                <a:spcPts val="600"/>
              </a:spcBef>
              <a:spcAft>
                <a:spcPts val="600"/>
              </a:spcAft>
              <a:buNone/>
            </a:pPr>
            <a:endParaRPr lang="en-US" sz="2800" b="1" dirty="0">
              <a:ea typeface="+mn-lt"/>
              <a:cs typeface="+mn-lt"/>
            </a:endParaRPr>
          </a:p>
          <a:p>
            <a:pPr marL="0" indent="0" algn="just">
              <a:spcBef>
                <a:spcPts val="600"/>
              </a:spcBef>
              <a:spcAft>
                <a:spcPts val="600"/>
              </a:spcAft>
              <a:buNone/>
            </a:pPr>
            <a:endParaRPr lang="en-US" sz="2800" dirty="0">
              <a:ea typeface="+mn-lt"/>
              <a:cs typeface="+mn-lt"/>
            </a:endParaRPr>
          </a:p>
          <a:p>
            <a:endParaRPr lang="en-GB" sz="2800" dirty="0"/>
          </a:p>
        </p:txBody>
      </p:sp>
      <p:sp>
        <p:nvSpPr>
          <p:cNvPr id="2" name="Title 1">
            <a:extLst>
              <a:ext uri="{FF2B5EF4-FFF2-40B4-BE49-F238E27FC236}">
                <a16:creationId xmlns="" xmlns:a16="http://schemas.microsoft.com/office/drawing/2014/main" id="{73E138EF-447C-4DFB-A9CA-AEE22107021C}"/>
              </a:ext>
            </a:extLst>
          </p:cNvPr>
          <p:cNvSpPr>
            <a:spLocks noGrp="1"/>
          </p:cNvSpPr>
          <p:nvPr>
            <p:ph type="title"/>
          </p:nvPr>
        </p:nvSpPr>
        <p:spPr/>
        <p:txBody>
          <a:bodyPr/>
          <a:lstStyle/>
          <a:p>
            <a:r>
              <a:rPr lang="en-US" sz="2800" b="1" dirty="0">
                <a:ea typeface="+mj-lt"/>
                <a:cs typeface="Arial"/>
              </a:rPr>
              <a:t>EURAXESS Mentoring program </a:t>
            </a:r>
            <a:br>
              <a:rPr lang="en-US" sz="2800" b="1" dirty="0">
                <a:ea typeface="+mj-lt"/>
                <a:cs typeface="Arial"/>
              </a:rPr>
            </a:br>
            <a:r>
              <a:rPr lang="en-US" sz="2800" b="1" dirty="0">
                <a:ea typeface="+mj-lt"/>
                <a:cs typeface="Arial"/>
              </a:rPr>
              <a:t>Linked In group</a:t>
            </a:r>
            <a:endParaRPr lang="bg-BG" sz="2800" dirty="0"/>
          </a:p>
        </p:txBody>
      </p:sp>
      <p:pic>
        <p:nvPicPr>
          <p:cNvPr id="5" name="Picture 4">
            <a:extLst>
              <a:ext uri="{FF2B5EF4-FFF2-40B4-BE49-F238E27FC236}">
                <a16:creationId xmlns="" xmlns:a16="http://schemas.microsoft.com/office/drawing/2014/main" id="{49F01902-7DAB-4368-986F-FF8CC4CDB396}"/>
              </a:ext>
            </a:extLst>
          </p:cNvPr>
          <p:cNvPicPr>
            <a:picLocks noChangeAspect="1"/>
          </p:cNvPicPr>
          <p:nvPr/>
        </p:nvPicPr>
        <p:blipFill rotWithShape="1">
          <a:blip r:embed="rId4" cstate="print"/>
          <a:srcRect l="29021" t="23509" r="34450" b="39614"/>
          <a:stretch/>
        </p:blipFill>
        <p:spPr>
          <a:xfrm>
            <a:off x="5508104" y="5373216"/>
            <a:ext cx="2627784" cy="1308888"/>
          </a:xfrm>
          <a:prstGeom prst="rect">
            <a:avLst/>
          </a:prstGeom>
        </p:spPr>
      </p:pic>
      <p:grpSp>
        <p:nvGrpSpPr>
          <p:cNvPr id="6" name="Group 8"/>
          <p:cNvGrpSpPr/>
          <p:nvPr/>
        </p:nvGrpSpPr>
        <p:grpSpPr bwMode="auto">
          <a:xfrm>
            <a:off x="0" y="0"/>
            <a:ext cx="9144000" cy="1066800"/>
            <a:chOff x="0" y="533400"/>
            <a:chExt cx="9144000" cy="1066800"/>
          </a:xfrm>
        </p:grpSpPr>
        <p:grpSp>
          <p:nvGrpSpPr>
            <p:cNvPr id="7" name="Group 4"/>
            <p:cNvGrpSpPr/>
            <p:nvPr/>
          </p:nvGrpSpPr>
          <p:grpSpPr bwMode="auto">
            <a:xfrm>
              <a:off x="0" y="533400"/>
              <a:ext cx="9144000" cy="1066800"/>
              <a:chOff x="0" y="533400"/>
              <a:chExt cx="9144000" cy="1066800"/>
            </a:xfrm>
          </p:grpSpPr>
          <p:sp>
            <p:nvSpPr>
              <p:cNvPr id="9" name="Rectangle 8"/>
              <p:cNvSpPr/>
              <p:nvPr/>
            </p:nvSpPr>
            <p:spPr bwMode="auto">
              <a:xfrm>
                <a:off x="988368" y="533400"/>
                <a:ext cx="8155632" cy="1066800"/>
              </a:xfrm>
              <a:prstGeom prst="rect">
                <a:avLst/>
              </a:prstGeom>
              <a:solidFill>
                <a:srgbClr val="006B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1450" lvl="2">
                  <a:spcBef>
                    <a:spcPts val="750"/>
                  </a:spcBef>
                  <a:buNone/>
                </a:pPr>
                <a:r>
                  <a:rPr lang="en-US" sz="2800" b="1" dirty="0" smtClean="0">
                    <a:solidFill>
                      <a:srgbClr val="FFFFFF"/>
                    </a:solidFill>
                    <a:latin typeface="Arial"/>
                    <a:cs typeface="Arial"/>
                    <a:hlinkClick r:id="rId3"/>
                  </a:rPr>
                  <a:t>LinkedIn group</a:t>
                </a:r>
                <a:r>
                  <a:rPr lang="en-US" sz="2800" b="1" dirty="0" smtClean="0">
                    <a:solidFill>
                      <a:srgbClr val="FFFFFF"/>
                    </a:solidFill>
                    <a:latin typeface="Arial"/>
                    <a:cs typeface="Arial"/>
                  </a:rPr>
                  <a:t> for </a:t>
                </a:r>
                <a:r>
                  <a:rPr lang="en-US" sz="2800" b="1" dirty="0" smtClean="0">
                    <a:solidFill>
                      <a:srgbClr val="FFFFFF"/>
                    </a:solidFill>
                    <a:latin typeface="Arial"/>
                    <a:cs typeface="Arial"/>
                  </a:rPr>
                  <a:t>discussion, </a:t>
                </a:r>
                <a:endParaRPr lang="en-US" sz="2800" b="1" dirty="0" smtClean="0">
                  <a:solidFill>
                    <a:srgbClr val="FFFFFF"/>
                  </a:solidFill>
                  <a:latin typeface="Arial"/>
                  <a:cs typeface="Arial"/>
                </a:endParaRPr>
              </a:p>
              <a:p>
                <a:pPr marL="171450" lvl="2">
                  <a:spcBef>
                    <a:spcPts val="750"/>
                  </a:spcBef>
                  <a:buNone/>
                </a:pPr>
                <a:r>
                  <a:rPr lang="en-US" sz="2800" b="1" dirty="0" smtClean="0">
                    <a:solidFill>
                      <a:srgbClr val="FFFFFF"/>
                    </a:solidFill>
                    <a:latin typeface="Arial"/>
                    <a:cs typeface="Arial"/>
                  </a:rPr>
                  <a:t>sharing </a:t>
                </a:r>
                <a:r>
                  <a:rPr lang="en-US" sz="2800" b="1" dirty="0" smtClean="0">
                    <a:solidFill>
                      <a:srgbClr val="FFFFFF"/>
                    </a:solidFill>
                    <a:latin typeface="Arial"/>
                    <a:cs typeface="Arial"/>
                  </a:rPr>
                  <a:t>news &amp; highlights</a:t>
                </a:r>
              </a:p>
              <a:p>
                <a:pPr marL="0" marR="0" indent="0" algn="ctr" defTabSz="914400">
                  <a:lnSpc>
                    <a:spcPct val="100000"/>
                  </a:lnSpc>
                  <a:spcBef>
                    <a:spcPts val="0"/>
                  </a:spcBef>
                  <a:spcAft>
                    <a:spcPts val="0"/>
                  </a:spcAft>
                  <a:buClrTx/>
                  <a:buSzTx/>
                  <a:buFontTx/>
                  <a:buNone/>
                  <a:defRPr/>
                </a:pPr>
                <a:endParaRPr lang="en-US" sz="2800" b="1" dirty="0">
                  <a:solidFill>
                    <a:srgbClr val="FFFFFF"/>
                  </a:solidFill>
                  <a:latin typeface="Arial"/>
                  <a:cs typeface="Arial"/>
                </a:endParaRPr>
              </a:p>
            </p:txBody>
          </p:sp>
          <p:sp>
            <p:nvSpPr>
              <p:cNvPr id="10" name="Rectangle 9"/>
              <p:cNvSpPr/>
              <p:nvPr/>
            </p:nvSpPr>
            <p:spPr bwMode="auto">
              <a:xfrm>
                <a:off x="0" y="533400"/>
                <a:ext cx="683568" cy="1066800"/>
              </a:xfrm>
              <a:prstGeom prst="rect">
                <a:avLst/>
              </a:prstGeom>
              <a:solidFill>
                <a:srgbClr val="006B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a:lnSpc>
                    <a:spcPct val="100000"/>
                  </a:lnSpc>
                  <a:spcBef>
                    <a:spcPts val="0"/>
                  </a:spcBef>
                  <a:spcAft>
                    <a:spcPts val="0"/>
                  </a:spcAft>
                  <a:buClrTx/>
                  <a:buSzTx/>
                  <a:buFontTx/>
                  <a:buNone/>
                  <a:defRPr/>
                </a:pPr>
                <a:endParaRPr lang="en-US" sz="1800" b="0" i="0" u="none" strike="noStrike" cap="none">
                  <a:ln>
                    <a:noFill/>
                  </a:ln>
                  <a:solidFill>
                    <a:schemeClr val="tx1"/>
                  </a:solidFill>
                  <a:latin typeface="Arial"/>
                </a:endParaRPr>
              </a:p>
            </p:txBody>
          </p:sp>
        </p:grpSp>
        <p:pic>
          <p:nvPicPr>
            <p:cNvPr id="8" name="Picture 7"/>
            <p:cNvPicPr>
              <a:picLocks noChangeAspect="1"/>
            </p:cNvPicPr>
            <p:nvPr/>
          </p:nvPicPr>
          <p:blipFill>
            <a:blip r:embed="rId5" cstate="print"/>
            <a:stretch/>
          </p:blipFill>
          <p:spPr bwMode="auto">
            <a:xfrm>
              <a:off x="7380312" y="764704"/>
              <a:ext cx="1112452" cy="835496"/>
            </a:xfrm>
            <a:prstGeom prst="rect">
              <a:avLst/>
            </a:prstGeom>
          </p:spPr>
        </p:pic>
      </p:grpSp>
    </p:spTree>
    <p:extLst>
      <p:ext uri="{BB962C8B-B14F-4D97-AF65-F5344CB8AC3E}">
        <p14:creationId xmlns="" xmlns:p14="http://schemas.microsoft.com/office/powerpoint/2010/main" val="4081984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Content Placeholder 2"/>
          <p:cNvSpPr>
            <a:spLocks noGrp="1"/>
          </p:cNvSpPr>
          <p:nvPr>
            <p:ph idx="1"/>
          </p:nvPr>
        </p:nvSpPr>
        <p:spPr bwMode="auto">
          <a:xfrm>
            <a:off x="971600" y="2348880"/>
            <a:ext cx="7456267" cy="3315572"/>
          </a:xfrm>
        </p:spPr>
        <p:txBody>
          <a:bodyPr>
            <a:normAutofit/>
          </a:bodyPr>
          <a:lstStyle/>
          <a:p>
            <a:pPr>
              <a:defRPr/>
            </a:pPr>
            <a:r>
              <a:rPr lang="en-US" sz="3200" dirty="0" smtClean="0"/>
              <a:t>Skills </a:t>
            </a:r>
            <a:r>
              <a:rPr lang="en-US" sz="3200" dirty="0" smtClean="0"/>
              <a:t>development</a:t>
            </a:r>
            <a:endParaRPr lang="en-US" sz="3200" dirty="0" smtClean="0"/>
          </a:p>
          <a:p>
            <a:pPr>
              <a:defRPr/>
            </a:pPr>
            <a:r>
              <a:rPr lang="en-US" sz="3200" dirty="0" smtClean="0"/>
              <a:t>Create international </a:t>
            </a:r>
            <a:r>
              <a:rPr lang="en-US" sz="3200" dirty="0" smtClean="0"/>
              <a:t>connections</a:t>
            </a:r>
            <a:endParaRPr lang="en-US" sz="3200" dirty="0" smtClean="0"/>
          </a:p>
          <a:p>
            <a:pPr>
              <a:defRPr/>
            </a:pPr>
            <a:r>
              <a:rPr lang="en-US" sz="3200" dirty="0" smtClean="0"/>
              <a:t>Gain valuable insight into how other </a:t>
            </a:r>
            <a:r>
              <a:rPr lang="en-US" sz="3200" dirty="0" smtClean="0"/>
              <a:t>research </a:t>
            </a:r>
            <a:r>
              <a:rPr lang="en-US" sz="3200" dirty="0" smtClean="0"/>
              <a:t>organizations and systems </a:t>
            </a:r>
            <a:r>
              <a:rPr lang="en-US" sz="3200" dirty="0" smtClean="0"/>
              <a:t>work</a:t>
            </a:r>
            <a:endParaRPr lang="en-US" sz="3200" dirty="0" smtClean="0"/>
          </a:p>
          <a:p>
            <a:pPr>
              <a:defRPr/>
            </a:pPr>
            <a:r>
              <a:rPr lang="en-US" sz="3200" dirty="0" smtClean="0"/>
              <a:t>Facilitate transnational </a:t>
            </a:r>
            <a:r>
              <a:rPr lang="en-US" sz="3200" dirty="0" smtClean="0"/>
              <a:t>mobility</a:t>
            </a:r>
            <a:endParaRPr lang="en-US" sz="3200" dirty="0" smtClean="0"/>
          </a:p>
          <a:p>
            <a:pPr>
              <a:buNone/>
              <a:defRPr/>
            </a:pPr>
            <a:endParaRPr lang="en-US" sz="3200" dirty="0" smtClean="0"/>
          </a:p>
          <a:p>
            <a:pPr>
              <a:defRPr/>
            </a:pPr>
            <a:endParaRPr sz="3200" dirty="0"/>
          </a:p>
          <a:p>
            <a:pPr>
              <a:buNone/>
              <a:defRPr/>
            </a:pPr>
            <a:endParaRPr lang="en-US" sz="3200" dirty="0"/>
          </a:p>
          <a:p>
            <a:pPr marL="0" indent="0" algn="ctr">
              <a:spcBef>
                <a:spcPts val="600"/>
              </a:spcBef>
              <a:spcAft>
                <a:spcPts val="600"/>
              </a:spcAft>
              <a:buNone/>
              <a:defRPr/>
            </a:pPr>
            <a:endParaRPr lang="en-US" sz="3200" b="1" dirty="0">
              <a:ea typeface="Calibri"/>
              <a:cs typeface="Calibri"/>
            </a:endParaRPr>
          </a:p>
          <a:p>
            <a:pPr marL="0" indent="0" algn="just">
              <a:spcBef>
                <a:spcPts val="600"/>
              </a:spcBef>
              <a:spcAft>
                <a:spcPts val="600"/>
              </a:spcAft>
              <a:buNone/>
              <a:defRPr/>
            </a:pPr>
            <a:endParaRPr lang="en-US" sz="3200" dirty="0">
              <a:ea typeface="Calibri"/>
              <a:cs typeface="Calibri"/>
            </a:endParaRPr>
          </a:p>
          <a:p>
            <a:pPr>
              <a:defRPr/>
            </a:pPr>
            <a:endParaRPr lang="en-GB" sz="3200" dirty="0"/>
          </a:p>
        </p:txBody>
      </p:sp>
      <p:grpSp>
        <p:nvGrpSpPr>
          <p:cNvPr id="2" name="Group 8"/>
          <p:cNvGrpSpPr/>
          <p:nvPr/>
        </p:nvGrpSpPr>
        <p:grpSpPr bwMode="auto">
          <a:xfrm>
            <a:off x="0" y="533400"/>
            <a:ext cx="9144000" cy="1066800"/>
            <a:chOff x="0" y="533400"/>
            <a:chExt cx="9144000" cy="1066800"/>
          </a:xfrm>
        </p:grpSpPr>
        <p:grpSp>
          <p:nvGrpSpPr>
            <p:cNvPr id="4" name="Group 4"/>
            <p:cNvGrpSpPr/>
            <p:nvPr/>
          </p:nvGrpSpPr>
          <p:grpSpPr bwMode="auto">
            <a:xfrm>
              <a:off x="0" y="533400"/>
              <a:ext cx="9144000" cy="1066800"/>
              <a:chOff x="0" y="533400"/>
              <a:chExt cx="9144000" cy="1066800"/>
            </a:xfrm>
          </p:grpSpPr>
          <p:sp>
            <p:nvSpPr>
              <p:cNvPr id="8" name="Rectangle 7"/>
              <p:cNvSpPr/>
              <p:nvPr/>
            </p:nvSpPr>
            <p:spPr bwMode="auto">
              <a:xfrm>
                <a:off x="988368" y="533400"/>
                <a:ext cx="8155632" cy="1066800"/>
              </a:xfrm>
              <a:prstGeom prst="rect">
                <a:avLst/>
              </a:prstGeom>
              <a:solidFill>
                <a:srgbClr val="006B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a:lnSpc>
                    <a:spcPct val="100000"/>
                  </a:lnSpc>
                  <a:spcBef>
                    <a:spcPts val="0"/>
                  </a:spcBef>
                  <a:spcAft>
                    <a:spcPts val="0"/>
                  </a:spcAft>
                  <a:buClrTx/>
                  <a:buSzTx/>
                  <a:buFontTx/>
                  <a:buNone/>
                  <a:defRPr/>
                </a:pPr>
                <a:endParaRPr lang="en-US" sz="1800" b="0" i="0" u="none" strike="noStrike" cap="none">
                  <a:ln>
                    <a:noFill/>
                  </a:ln>
                  <a:solidFill>
                    <a:schemeClr val="tx1"/>
                  </a:solidFill>
                  <a:latin typeface="Arial"/>
                </a:endParaRPr>
              </a:p>
            </p:txBody>
          </p:sp>
          <p:sp>
            <p:nvSpPr>
              <p:cNvPr id="7" name="Rectangle 6"/>
              <p:cNvSpPr/>
              <p:nvPr/>
            </p:nvSpPr>
            <p:spPr bwMode="auto">
              <a:xfrm>
                <a:off x="0" y="533400"/>
                <a:ext cx="683568" cy="1066800"/>
              </a:xfrm>
              <a:prstGeom prst="rect">
                <a:avLst/>
              </a:prstGeom>
              <a:solidFill>
                <a:srgbClr val="006B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a:lnSpc>
                    <a:spcPct val="100000"/>
                  </a:lnSpc>
                  <a:spcBef>
                    <a:spcPts val="0"/>
                  </a:spcBef>
                  <a:spcAft>
                    <a:spcPts val="0"/>
                  </a:spcAft>
                  <a:buClrTx/>
                  <a:buSzTx/>
                  <a:buFontTx/>
                  <a:buNone/>
                  <a:defRPr/>
                </a:pPr>
                <a:endParaRPr lang="en-US" sz="1800" b="0" i="0" u="none" strike="noStrike" cap="none">
                  <a:ln>
                    <a:noFill/>
                  </a:ln>
                  <a:solidFill>
                    <a:schemeClr val="tx1"/>
                  </a:solidFill>
                  <a:latin typeface="Arial"/>
                </a:endParaRPr>
              </a:p>
            </p:txBody>
          </p:sp>
        </p:grpSp>
        <p:pic>
          <p:nvPicPr>
            <p:cNvPr id="6" name="Picture 5"/>
            <p:cNvPicPr>
              <a:picLocks noChangeAspect="1"/>
            </p:cNvPicPr>
            <p:nvPr/>
          </p:nvPicPr>
          <p:blipFill>
            <a:blip r:embed="rId2" cstate="print"/>
            <a:stretch/>
          </p:blipFill>
          <p:spPr bwMode="auto">
            <a:xfrm>
              <a:off x="7380312" y="764704"/>
              <a:ext cx="1112452" cy="835496"/>
            </a:xfrm>
            <a:prstGeom prst="rect">
              <a:avLst/>
            </a:prstGeom>
          </p:spPr>
        </p:pic>
      </p:grpSp>
      <p:sp>
        <p:nvSpPr>
          <p:cNvPr id="10" name="Rectangle 9"/>
          <p:cNvSpPr/>
          <p:nvPr/>
        </p:nvSpPr>
        <p:spPr bwMode="auto">
          <a:xfrm>
            <a:off x="971600" y="836712"/>
            <a:ext cx="5155579" cy="523220"/>
          </a:xfrm>
          <a:prstGeom prst="rect">
            <a:avLst/>
          </a:prstGeom>
        </p:spPr>
        <p:txBody>
          <a:bodyPr wrap="none">
            <a:spAutoFit/>
          </a:bodyPr>
          <a:lstStyle/>
          <a:p>
            <a:pPr lvl="0">
              <a:defRPr/>
            </a:pPr>
            <a:r>
              <a:rPr lang="en-GB" sz="2800" b="1" dirty="0" smtClean="0">
                <a:solidFill>
                  <a:srgbClr val="FFFFFF"/>
                </a:solidFill>
                <a:latin typeface="Arial"/>
                <a:cs typeface="Arial"/>
              </a:rPr>
              <a:t>Why is Mentoring important?</a:t>
            </a:r>
            <a:endParaRPr lang="bg-BG" sz="2800" b="0" i="0" u="none" strike="noStrike" cap="none" spc="0" dirty="0">
              <a:ln>
                <a:noFill/>
              </a:ln>
              <a:solidFill>
                <a:sysClr val="windowText" lastClr="000000"/>
              </a:solidFill>
            </a:endParaRPr>
          </a:p>
        </p:txBody>
      </p:sp>
      <p:pic>
        <p:nvPicPr>
          <p:cNvPr id="12" name="Picture 41" descr="decor 1 jaune"/>
          <p:cNvPicPr>
            <a:picLocks noChangeAspect="1" noChangeArrowheads="1"/>
          </p:cNvPicPr>
          <p:nvPr/>
        </p:nvPicPr>
        <p:blipFill>
          <a:blip r:embed="rId3" cstate="print"/>
          <a:stretch/>
        </p:blipFill>
        <p:spPr bwMode="auto">
          <a:xfrm rot="1785372">
            <a:off x="8036645" y="3230706"/>
            <a:ext cx="762000" cy="595313"/>
          </a:xfrm>
          <a:prstGeom prst="rect">
            <a:avLst/>
          </a:prstGeom>
          <a:noFill/>
          <a:ln w="9525">
            <a:noFill/>
            <a:miter lim="800000"/>
            <a:headEnd/>
            <a:tailEnd/>
          </a:ln>
        </p:spPr>
      </p:pic>
      <p:pic>
        <p:nvPicPr>
          <p:cNvPr id="13" name="Picture 41" descr="decor 1 jaune"/>
          <p:cNvPicPr>
            <a:picLocks noChangeAspect="1" noChangeArrowheads="1"/>
          </p:cNvPicPr>
          <p:nvPr/>
        </p:nvPicPr>
        <p:blipFill>
          <a:blip r:embed="rId3" cstate="print"/>
          <a:stretch/>
        </p:blipFill>
        <p:spPr bwMode="auto">
          <a:xfrm rot="1785372">
            <a:off x="6037646" y="1994671"/>
            <a:ext cx="762000" cy="595313"/>
          </a:xfrm>
          <a:prstGeom prst="rect">
            <a:avLst/>
          </a:prstGeom>
          <a:noFill/>
          <a:ln w="9525">
            <a:noFill/>
            <a:miter lim="800000"/>
            <a:headEnd/>
            <a:tailEnd/>
          </a:ln>
        </p:spPr>
      </p:pic>
      <p:pic>
        <p:nvPicPr>
          <p:cNvPr id="14" name="Picture 41" descr="decor 1 jaune"/>
          <p:cNvPicPr>
            <a:picLocks noChangeAspect="1" noChangeArrowheads="1"/>
          </p:cNvPicPr>
          <p:nvPr/>
        </p:nvPicPr>
        <p:blipFill>
          <a:blip r:embed="rId3" cstate="print"/>
          <a:stretch/>
        </p:blipFill>
        <p:spPr bwMode="auto">
          <a:xfrm rot="1785372">
            <a:off x="481303" y="4958296"/>
            <a:ext cx="762000" cy="595313"/>
          </a:xfrm>
          <a:prstGeom prst="rect">
            <a:avLst/>
          </a:prstGeom>
          <a:noFill/>
          <a:ln w="9525">
            <a:noFill/>
            <a:miter lim="800000"/>
            <a:headEnd/>
            <a:tailEnd/>
          </a:ln>
        </p:spPr>
      </p:pic>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Content Placeholder 2"/>
          <p:cNvSpPr>
            <a:spLocks noGrp="1"/>
          </p:cNvSpPr>
          <p:nvPr>
            <p:ph idx="1"/>
          </p:nvPr>
        </p:nvSpPr>
        <p:spPr bwMode="auto">
          <a:xfrm>
            <a:off x="971600" y="1844824"/>
            <a:ext cx="7507382" cy="4392488"/>
          </a:xfrm>
        </p:spPr>
        <p:txBody>
          <a:bodyPr>
            <a:noAutofit/>
          </a:bodyPr>
          <a:lstStyle/>
          <a:p>
            <a:pPr>
              <a:defRPr/>
            </a:pPr>
            <a:r>
              <a:rPr lang="en-US" sz="3000" dirty="0" smtClean="0"/>
              <a:t>Be</a:t>
            </a:r>
            <a:r>
              <a:rPr lang="en-US" sz="3000" dirty="0"/>
              <a:t> </a:t>
            </a:r>
            <a:r>
              <a:rPr lang="en-US" sz="3000" dirty="0" smtClean="0"/>
              <a:t>a</a:t>
            </a:r>
            <a:r>
              <a:rPr lang="en-US" sz="3000" dirty="0"/>
              <a:t> </a:t>
            </a:r>
            <a:r>
              <a:rPr lang="en-US" sz="3000" dirty="0" smtClean="0"/>
              <a:t>Role </a:t>
            </a:r>
            <a:r>
              <a:rPr lang="en-US" sz="3000" dirty="0" smtClean="0"/>
              <a:t>model</a:t>
            </a:r>
            <a:endParaRPr lang="en-US" sz="3000" dirty="0" smtClean="0"/>
          </a:p>
          <a:p>
            <a:pPr>
              <a:defRPr/>
            </a:pPr>
            <a:r>
              <a:rPr lang="en-US" sz="3000" dirty="0" smtClean="0"/>
              <a:t>Offer valuable and beneficial assistance to a </a:t>
            </a:r>
            <a:r>
              <a:rPr lang="en-US" sz="3000" dirty="0" smtClean="0"/>
              <a:t>mentee</a:t>
            </a:r>
            <a:endParaRPr lang="en-US" sz="3000" dirty="0" smtClean="0"/>
          </a:p>
          <a:p>
            <a:pPr>
              <a:defRPr/>
            </a:pPr>
            <a:r>
              <a:rPr lang="en-US" sz="3000" dirty="0" smtClean="0">
                <a:ea typeface="Calibri"/>
                <a:cs typeface="Calibri"/>
              </a:rPr>
              <a:t>Be willing to help mentees </a:t>
            </a:r>
            <a:r>
              <a:rPr lang="en-US" sz="3000" dirty="0" smtClean="0">
                <a:ea typeface="Calibri"/>
                <a:cs typeface="Calibri"/>
              </a:rPr>
              <a:t>growth</a:t>
            </a:r>
            <a:endParaRPr lang="en-US" sz="3000" dirty="0" smtClean="0">
              <a:ea typeface="Calibri"/>
              <a:cs typeface="Calibri"/>
            </a:endParaRPr>
          </a:p>
          <a:p>
            <a:pPr>
              <a:defRPr/>
            </a:pPr>
            <a:r>
              <a:rPr lang="en-US" sz="3000" dirty="0" smtClean="0">
                <a:ea typeface="Calibri"/>
                <a:cs typeface="Calibri"/>
              </a:rPr>
              <a:t>Have active listening </a:t>
            </a:r>
            <a:r>
              <a:rPr lang="en-US" sz="3000" dirty="0" smtClean="0">
                <a:ea typeface="Calibri"/>
                <a:cs typeface="Calibri"/>
              </a:rPr>
              <a:t>skills</a:t>
            </a:r>
            <a:endParaRPr lang="en-US" sz="3000" dirty="0" smtClean="0">
              <a:ea typeface="Calibri"/>
              <a:cs typeface="Calibri"/>
            </a:endParaRPr>
          </a:p>
          <a:p>
            <a:pPr>
              <a:defRPr/>
            </a:pPr>
            <a:r>
              <a:rPr lang="en-US" sz="3000" dirty="0" smtClean="0">
                <a:ea typeface="Calibri"/>
                <a:cs typeface="Calibri"/>
              </a:rPr>
              <a:t>Focus on mentee non judgmental and </a:t>
            </a:r>
            <a:r>
              <a:rPr lang="en-US" sz="3000" dirty="0" smtClean="0">
                <a:ea typeface="Calibri"/>
                <a:cs typeface="Calibri"/>
              </a:rPr>
              <a:t>respectful</a:t>
            </a:r>
            <a:endParaRPr lang="en-US" sz="3000" dirty="0" smtClean="0">
              <a:ea typeface="Calibri"/>
              <a:cs typeface="Calibri"/>
            </a:endParaRPr>
          </a:p>
          <a:p>
            <a:pPr>
              <a:defRPr/>
            </a:pPr>
            <a:r>
              <a:rPr lang="en-US" sz="3000" dirty="0" smtClean="0">
                <a:ea typeface="Calibri"/>
                <a:cs typeface="Calibri"/>
              </a:rPr>
              <a:t>Know how to develop trusting </a:t>
            </a:r>
            <a:r>
              <a:rPr lang="en-US" sz="3000" dirty="0" smtClean="0">
                <a:ea typeface="Calibri"/>
                <a:cs typeface="Calibri"/>
              </a:rPr>
              <a:t>relationship</a:t>
            </a:r>
            <a:endParaRPr lang="en-US" sz="3000" dirty="0" smtClean="0">
              <a:ea typeface="Calibri"/>
              <a:cs typeface="Calibri"/>
            </a:endParaRPr>
          </a:p>
          <a:p>
            <a:pPr>
              <a:defRPr/>
            </a:pPr>
            <a:r>
              <a:rPr lang="en-US" sz="3000" dirty="0" smtClean="0">
                <a:ea typeface="Calibri"/>
                <a:cs typeface="Calibri"/>
              </a:rPr>
              <a:t>Collaborate with </a:t>
            </a:r>
            <a:r>
              <a:rPr lang="en-US" sz="3000" dirty="0" smtClean="0">
                <a:ea typeface="Calibri"/>
                <a:cs typeface="Calibri"/>
              </a:rPr>
              <a:t>others</a:t>
            </a:r>
            <a:endParaRPr lang="en-US" sz="3000" dirty="0" smtClean="0">
              <a:ea typeface="Calibri"/>
              <a:cs typeface="Calibri"/>
            </a:endParaRPr>
          </a:p>
          <a:p>
            <a:pPr>
              <a:defRPr/>
            </a:pPr>
            <a:endParaRPr lang="en-US" sz="3000" dirty="0" smtClean="0">
              <a:ea typeface="Calibri"/>
              <a:cs typeface="Calibri"/>
            </a:endParaRPr>
          </a:p>
          <a:p>
            <a:pPr>
              <a:buNone/>
              <a:defRPr/>
            </a:pPr>
            <a:r>
              <a:rPr lang="en-US" sz="3000" dirty="0" smtClean="0">
                <a:ea typeface="Calibri"/>
                <a:cs typeface="Calibri"/>
              </a:rPr>
              <a:t> </a:t>
            </a:r>
            <a:endParaRPr lang="en-US" sz="3000" dirty="0">
              <a:ea typeface="Calibri"/>
              <a:cs typeface="Calibri"/>
            </a:endParaRPr>
          </a:p>
          <a:p>
            <a:pPr>
              <a:defRPr/>
            </a:pPr>
            <a:endParaRPr lang="en-GB" sz="3000" dirty="0"/>
          </a:p>
        </p:txBody>
      </p:sp>
      <p:grpSp>
        <p:nvGrpSpPr>
          <p:cNvPr id="2" name="Group 8"/>
          <p:cNvGrpSpPr/>
          <p:nvPr/>
        </p:nvGrpSpPr>
        <p:grpSpPr bwMode="auto">
          <a:xfrm>
            <a:off x="0" y="533400"/>
            <a:ext cx="9144000" cy="1066800"/>
            <a:chOff x="0" y="533400"/>
            <a:chExt cx="9144000" cy="1066800"/>
          </a:xfrm>
        </p:grpSpPr>
        <p:grpSp>
          <p:nvGrpSpPr>
            <p:cNvPr id="4" name="Group 4"/>
            <p:cNvGrpSpPr/>
            <p:nvPr/>
          </p:nvGrpSpPr>
          <p:grpSpPr bwMode="auto">
            <a:xfrm>
              <a:off x="0" y="533400"/>
              <a:ext cx="9144000" cy="1066800"/>
              <a:chOff x="0" y="533400"/>
              <a:chExt cx="9144000" cy="1066800"/>
            </a:xfrm>
          </p:grpSpPr>
          <p:sp>
            <p:nvSpPr>
              <p:cNvPr id="8" name="Rectangle 7"/>
              <p:cNvSpPr/>
              <p:nvPr/>
            </p:nvSpPr>
            <p:spPr bwMode="auto">
              <a:xfrm>
                <a:off x="988368" y="533400"/>
                <a:ext cx="8155632" cy="1066800"/>
              </a:xfrm>
              <a:prstGeom prst="rect">
                <a:avLst/>
              </a:prstGeom>
              <a:solidFill>
                <a:srgbClr val="006B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a:lnSpc>
                    <a:spcPct val="100000"/>
                  </a:lnSpc>
                  <a:spcBef>
                    <a:spcPts val="0"/>
                  </a:spcBef>
                  <a:spcAft>
                    <a:spcPts val="0"/>
                  </a:spcAft>
                  <a:buClrTx/>
                  <a:buSzTx/>
                  <a:buFontTx/>
                  <a:buNone/>
                  <a:defRPr/>
                </a:pPr>
                <a:endParaRPr lang="en-US" sz="1800" b="0" i="0" u="none" strike="noStrike" cap="none">
                  <a:ln>
                    <a:noFill/>
                  </a:ln>
                  <a:solidFill>
                    <a:schemeClr val="tx1"/>
                  </a:solidFill>
                  <a:latin typeface="Arial"/>
                </a:endParaRPr>
              </a:p>
            </p:txBody>
          </p:sp>
          <p:sp>
            <p:nvSpPr>
              <p:cNvPr id="7" name="Rectangle 6"/>
              <p:cNvSpPr/>
              <p:nvPr/>
            </p:nvSpPr>
            <p:spPr bwMode="auto">
              <a:xfrm>
                <a:off x="0" y="533400"/>
                <a:ext cx="683568" cy="1066800"/>
              </a:xfrm>
              <a:prstGeom prst="rect">
                <a:avLst/>
              </a:prstGeom>
              <a:solidFill>
                <a:srgbClr val="006B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a:lnSpc>
                    <a:spcPct val="100000"/>
                  </a:lnSpc>
                  <a:spcBef>
                    <a:spcPts val="0"/>
                  </a:spcBef>
                  <a:spcAft>
                    <a:spcPts val="0"/>
                  </a:spcAft>
                  <a:buClrTx/>
                  <a:buSzTx/>
                  <a:buFontTx/>
                  <a:buNone/>
                  <a:defRPr/>
                </a:pPr>
                <a:endParaRPr lang="en-US" sz="1800" b="0" i="0" u="none" strike="noStrike" cap="none">
                  <a:ln>
                    <a:noFill/>
                  </a:ln>
                  <a:solidFill>
                    <a:schemeClr val="tx1"/>
                  </a:solidFill>
                  <a:latin typeface="Arial"/>
                </a:endParaRPr>
              </a:p>
            </p:txBody>
          </p:sp>
        </p:grpSp>
        <p:pic>
          <p:nvPicPr>
            <p:cNvPr id="6" name="Picture 5"/>
            <p:cNvPicPr>
              <a:picLocks noChangeAspect="1"/>
            </p:cNvPicPr>
            <p:nvPr/>
          </p:nvPicPr>
          <p:blipFill>
            <a:blip r:embed="rId3" cstate="print"/>
            <a:stretch/>
          </p:blipFill>
          <p:spPr bwMode="auto">
            <a:xfrm>
              <a:off x="7380312" y="764704"/>
              <a:ext cx="1112452" cy="835496"/>
            </a:xfrm>
            <a:prstGeom prst="rect">
              <a:avLst/>
            </a:prstGeom>
          </p:spPr>
        </p:pic>
      </p:grpSp>
      <p:sp>
        <p:nvSpPr>
          <p:cNvPr id="10" name="Rectangle 9"/>
          <p:cNvSpPr/>
          <p:nvPr/>
        </p:nvSpPr>
        <p:spPr bwMode="auto">
          <a:xfrm>
            <a:off x="1043608" y="836712"/>
            <a:ext cx="5805889" cy="523220"/>
          </a:xfrm>
          <a:prstGeom prst="rect">
            <a:avLst/>
          </a:prstGeom>
        </p:spPr>
        <p:txBody>
          <a:bodyPr wrap="square">
            <a:spAutoFit/>
          </a:bodyPr>
          <a:lstStyle/>
          <a:p>
            <a:pPr lvl="0">
              <a:defRPr/>
            </a:pPr>
            <a:r>
              <a:rPr lang="en-GB" sz="2800" b="1" dirty="0" smtClean="0">
                <a:solidFill>
                  <a:srgbClr val="FFFFFF"/>
                </a:solidFill>
                <a:latin typeface="Arial"/>
                <a:cs typeface="Arial"/>
              </a:rPr>
              <a:t>What a Mentor must be able </a:t>
            </a:r>
            <a:r>
              <a:rPr lang="en-GB" sz="2800" b="1" dirty="0" smtClean="0">
                <a:solidFill>
                  <a:srgbClr val="FFFFFF"/>
                </a:solidFill>
                <a:latin typeface="Arial"/>
                <a:cs typeface="Arial"/>
              </a:rPr>
              <a:t>to:</a:t>
            </a:r>
            <a:endParaRPr sz="2800" dirty="0"/>
          </a:p>
        </p:txBody>
      </p:sp>
      <p:pic>
        <p:nvPicPr>
          <p:cNvPr id="12" name="Picture 41" descr="decor 1 jaune"/>
          <p:cNvPicPr>
            <a:picLocks noChangeAspect="1" noChangeArrowheads="1"/>
          </p:cNvPicPr>
          <p:nvPr/>
        </p:nvPicPr>
        <p:blipFill>
          <a:blip r:embed="rId4" cstate="print"/>
          <a:stretch/>
        </p:blipFill>
        <p:spPr bwMode="auto">
          <a:xfrm rot="1785372">
            <a:off x="8284507" y="2714751"/>
            <a:ext cx="762000" cy="595313"/>
          </a:xfrm>
          <a:prstGeom prst="rect">
            <a:avLst/>
          </a:prstGeom>
          <a:noFill/>
          <a:ln w="9525">
            <a:noFill/>
            <a:miter lim="800000"/>
            <a:headEnd/>
            <a:tailEnd/>
          </a:ln>
        </p:spPr>
      </p:pic>
      <p:pic>
        <p:nvPicPr>
          <p:cNvPr id="13" name="Picture 41" descr="decor 1 jaune"/>
          <p:cNvPicPr>
            <a:picLocks noChangeAspect="1" noChangeArrowheads="1"/>
          </p:cNvPicPr>
          <p:nvPr/>
        </p:nvPicPr>
        <p:blipFill>
          <a:blip r:embed="rId4" cstate="print"/>
          <a:stretch/>
        </p:blipFill>
        <p:spPr bwMode="auto">
          <a:xfrm rot="1785372">
            <a:off x="204997" y="2138687"/>
            <a:ext cx="762000" cy="595313"/>
          </a:xfrm>
          <a:prstGeom prst="rect">
            <a:avLst/>
          </a:prstGeom>
          <a:noFill/>
          <a:ln w="9525">
            <a:noFill/>
            <a:miter lim="800000"/>
            <a:headEnd/>
            <a:tailEnd/>
          </a:ln>
        </p:spPr>
      </p:pic>
      <p:pic>
        <p:nvPicPr>
          <p:cNvPr id="14" name="Picture 41" descr="decor 1 jaune"/>
          <p:cNvPicPr>
            <a:picLocks noChangeAspect="1" noChangeArrowheads="1"/>
          </p:cNvPicPr>
          <p:nvPr/>
        </p:nvPicPr>
        <p:blipFill>
          <a:blip r:embed="rId4" cstate="print"/>
          <a:stretch/>
        </p:blipFill>
        <p:spPr bwMode="auto">
          <a:xfrm rot="1785372">
            <a:off x="1100139" y="6112840"/>
            <a:ext cx="762000" cy="595313"/>
          </a:xfrm>
          <a:prstGeom prst="rect">
            <a:avLst/>
          </a:prstGeom>
          <a:noFill/>
          <a:ln w="9525">
            <a:noFill/>
            <a:miter lim="800000"/>
            <a:headEnd/>
            <a:tailEnd/>
          </a:ln>
        </p:spPr>
      </p:pic>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Content Placeholder 2"/>
          <p:cNvSpPr>
            <a:spLocks noGrp="1"/>
          </p:cNvSpPr>
          <p:nvPr>
            <p:ph idx="1"/>
          </p:nvPr>
        </p:nvSpPr>
        <p:spPr bwMode="auto">
          <a:xfrm>
            <a:off x="120074" y="1745672"/>
            <a:ext cx="9023926" cy="5112327"/>
          </a:xfrm>
        </p:spPr>
        <p:txBody>
          <a:bodyPr>
            <a:normAutofit/>
          </a:bodyPr>
          <a:lstStyle/>
          <a:p>
            <a:pPr>
              <a:buFont typeface="Courier New"/>
              <a:buChar char="o"/>
              <a:defRPr/>
            </a:pPr>
            <a:endParaRPr lang="en-US" sz="2800" dirty="0"/>
          </a:p>
          <a:p>
            <a:pPr>
              <a:buFont typeface="Courier New"/>
              <a:buChar char="o"/>
              <a:defRPr/>
            </a:pPr>
            <a:endParaRPr lang="bg-BG" sz="2800" dirty="0"/>
          </a:p>
          <a:p>
            <a:pPr>
              <a:defRPr/>
            </a:pPr>
            <a:endParaRPr lang="en-US" sz="2800" dirty="0"/>
          </a:p>
          <a:p>
            <a:pPr>
              <a:defRPr/>
            </a:pPr>
            <a:endParaRPr lang="en-US" sz="2800" dirty="0"/>
          </a:p>
          <a:p>
            <a:pPr marL="0" indent="0" algn="ctr">
              <a:spcBef>
                <a:spcPts val="600"/>
              </a:spcBef>
              <a:spcAft>
                <a:spcPts val="600"/>
              </a:spcAft>
              <a:buNone/>
              <a:defRPr/>
            </a:pPr>
            <a:endParaRPr lang="en-US" sz="2800" b="1" dirty="0">
              <a:ea typeface="Calibri"/>
              <a:cs typeface="Calibri"/>
            </a:endParaRPr>
          </a:p>
          <a:p>
            <a:pPr marL="0" indent="0" algn="just">
              <a:spcBef>
                <a:spcPts val="600"/>
              </a:spcBef>
              <a:spcAft>
                <a:spcPts val="600"/>
              </a:spcAft>
              <a:buNone/>
              <a:defRPr/>
            </a:pPr>
            <a:endParaRPr lang="en-US" sz="2800" dirty="0">
              <a:ea typeface="Calibri"/>
              <a:cs typeface="Calibri"/>
            </a:endParaRPr>
          </a:p>
          <a:p>
            <a:pPr>
              <a:defRPr/>
            </a:pPr>
            <a:endParaRPr lang="en-GB" sz="2800" dirty="0"/>
          </a:p>
        </p:txBody>
      </p:sp>
      <p:grpSp>
        <p:nvGrpSpPr>
          <p:cNvPr id="2" name="Group 8"/>
          <p:cNvGrpSpPr/>
          <p:nvPr/>
        </p:nvGrpSpPr>
        <p:grpSpPr bwMode="auto">
          <a:xfrm>
            <a:off x="0" y="533400"/>
            <a:ext cx="9144000" cy="1066800"/>
            <a:chOff x="0" y="533400"/>
            <a:chExt cx="9144000" cy="1066800"/>
          </a:xfrm>
        </p:grpSpPr>
        <p:grpSp>
          <p:nvGrpSpPr>
            <p:cNvPr id="4" name="Group 4"/>
            <p:cNvGrpSpPr/>
            <p:nvPr/>
          </p:nvGrpSpPr>
          <p:grpSpPr bwMode="auto">
            <a:xfrm>
              <a:off x="0" y="533400"/>
              <a:ext cx="9144000" cy="1066800"/>
              <a:chOff x="0" y="533400"/>
              <a:chExt cx="9144000" cy="1066800"/>
            </a:xfrm>
          </p:grpSpPr>
          <p:sp>
            <p:nvSpPr>
              <p:cNvPr id="8" name="Rectangle 7"/>
              <p:cNvSpPr/>
              <p:nvPr/>
            </p:nvSpPr>
            <p:spPr bwMode="auto">
              <a:xfrm>
                <a:off x="988368" y="533400"/>
                <a:ext cx="8155632" cy="1066800"/>
              </a:xfrm>
              <a:prstGeom prst="rect">
                <a:avLst/>
              </a:prstGeom>
              <a:solidFill>
                <a:srgbClr val="006B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a:lnSpc>
                    <a:spcPct val="100000"/>
                  </a:lnSpc>
                  <a:spcBef>
                    <a:spcPts val="0"/>
                  </a:spcBef>
                  <a:spcAft>
                    <a:spcPts val="0"/>
                  </a:spcAft>
                  <a:buClrTx/>
                  <a:buSzTx/>
                  <a:buFontTx/>
                  <a:buNone/>
                  <a:defRPr/>
                </a:pPr>
                <a:endParaRPr lang="en-US" sz="1800" b="0" i="0" u="none" strike="noStrike" cap="none">
                  <a:ln>
                    <a:noFill/>
                  </a:ln>
                  <a:solidFill>
                    <a:schemeClr val="tx1"/>
                  </a:solidFill>
                  <a:latin typeface="Arial"/>
                </a:endParaRPr>
              </a:p>
            </p:txBody>
          </p:sp>
          <p:sp>
            <p:nvSpPr>
              <p:cNvPr id="7" name="Rectangle 6"/>
              <p:cNvSpPr/>
              <p:nvPr/>
            </p:nvSpPr>
            <p:spPr bwMode="auto">
              <a:xfrm>
                <a:off x="0" y="533400"/>
                <a:ext cx="683568" cy="1066800"/>
              </a:xfrm>
              <a:prstGeom prst="rect">
                <a:avLst/>
              </a:prstGeom>
              <a:solidFill>
                <a:srgbClr val="006B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a:lnSpc>
                    <a:spcPct val="100000"/>
                  </a:lnSpc>
                  <a:spcBef>
                    <a:spcPts val="0"/>
                  </a:spcBef>
                  <a:spcAft>
                    <a:spcPts val="0"/>
                  </a:spcAft>
                  <a:buClrTx/>
                  <a:buSzTx/>
                  <a:buFontTx/>
                  <a:buNone/>
                  <a:defRPr/>
                </a:pPr>
                <a:endParaRPr lang="en-US" sz="1800" b="0" i="0" u="none" strike="noStrike" cap="none">
                  <a:ln>
                    <a:noFill/>
                  </a:ln>
                  <a:solidFill>
                    <a:schemeClr val="tx1"/>
                  </a:solidFill>
                  <a:latin typeface="Arial"/>
                </a:endParaRPr>
              </a:p>
            </p:txBody>
          </p:sp>
        </p:grpSp>
        <p:pic>
          <p:nvPicPr>
            <p:cNvPr id="6" name="Picture 5"/>
            <p:cNvPicPr>
              <a:picLocks noChangeAspect="1"/>
            </p:cNvPicPr>
            <p:nvPr/>
          </p:nvPicPr>
          <p:blipFill>
            <a:blip r:embed="rId2" cstate="print"/>
            <a:stretch/>
          </p:blipFill>
          <p:spPr bwMode="auto">
            <a:xfrm>
              <a:off x="7380312" y="764704"/>
              <a:ext cx="1112452" cy="835496"/>
            </a:xfrm>
            <a:prstGeom prst="rect">
              <a:avLst/>
            </a:prstGeom>
          </p:spPr>
        </p:pic>
      </p:grpSp>
      <p:sp>
        <p:nvSpPr>
          <p:cNvPr id="10" name="Rectangle 9"/>
          <p:cNvSpPr/>
          <p:nvPr/>
        </p:nvSpPr>
        <p:spPr bwMode="auto">
          <a:xfrm>
            <a:off x="1043608" y="836712"/>
            <a:ext cx="3816424" cy="523220"/>
          </a:xfrm>
          <a:prstGeom prst="rect">
            <a:avLst/>
          </a:prstGeom>
        </p:spPr>
        <p:txBody>
          <a:bodyPr wrap="square">
            <a:spAutoFit/>
          </a:bodyPr>
          <a:lstStyle/>
          <a:p>
            <a:pPr>
              <a:defRPr/>
            </a:pPr>
            <a:r>
              <a:rPr lang="en-US" sz="2800" b="1" dirty="0" smtClean="0">
                <a:solidFill>
                  <a:srgbClr val="FFFFFF"/>
                </a:solidFill>
                <a:latin typeface="Arial"/>
                <a:cs typeface="Arial"/>
              </a:rPr>
              <a:t>The MENTOR’s </a:t>
            </a:r>
            <a:r>
              <a:rPr lang="en-US" sz="2800" b="1" dirty="0" smtClean="0">
                <a:solidFill>
                  <a:srgbClr val="FFFFFF"/>
                </a:solidFill>
                <a:latin typeface="Arial"/>
                <a:cs typeface="Arial"/>
              </a:rPr>
              <a:t>role</a:t>
            </a:r>
            <a:endParaRPr lang="bg-BG" sz="2800" b="0" i="0" u="none" strike="noStrike" cap="none" spc="0" dirty="0">
              <a:ln>
                <a:noFill/>
              </a:ln>
              <a:solidFill>
                <a:sysClr val="windowText" lastClr="000000"/>
              </a:solidFill>
            </a:endParaRPr>
          </a:p>
        </p:txBody>
      </p:sp>
      <p:sp>
        <p:nvSpPr>
          <p:cNvPr id="11" name="Content Placeholder 1"/>
          <p:cNvSpPr txBox="1">
            <a:spLocks/>
          </p:cNvSpPr>
          <p:nvPr/>
        </p:nvSpPr>
        <p:spPr bwMode="auto">
          <a:xfrm>
            <a:off x="899592" y="2060848"/>
            <a:ext cx="7615758" cy="4116114"/>
          </a:xfrm>
          <a:prstGeom prst="rect">
            <a:avLst/>
          </a:prstGeom>
        </p:spPr>
        <p:txBody>
          <a:bodyPr vert="horz" lIns="91440" tIns="45720" rIns="91440" bIns="45720" rtlCol="0">
            <a:normAutofit/>
          </a:bodyPr>
          <a:lstStyle/>
          <a:p>
            <a:pPr marL="171450" marR="0" lvl="0" indent="-171450" algn="l" defTabSz="685800" eaLnBrk="1" fontAlgn="auto" latinLnBrk="0" hangingPunct="1">
              <a:lnSpc>
                <a:spcPct val="90000"/>
              </a:lnSpc>
              <a:spcBef>
                <a:spcPts val="750"/>
              </a:spcBef>
              <a:spcAft>
                <a:spcPts val="0"/>
              </a:spcAft>
              <a:buClrTx/>
              <a:buSzTx/>
              <a:buFont typeface="Arial"/>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  </a:t>
            </a:r>
            <a:r>
              <a:rPr kumimoji="0" lang="en-US" sz="2800" b="0" i="0" u="none" strike="noStrike" kern="0" cap="none" spc="0" normalizeH="0" baseline="0" noProof="0" dirty="0" smtClean="0">
                <a:ln>
                  <a:noFill/>
                </a:ln>
                <a:solidFill>
                  <a:schemeClr val="tx1"/>
                </a:solidFill>
                <a:effectLst/>
                <a:uLnTx/>
                <a:uFillTx/>
                <a:latin typeface="+mn-lt"/>
                <a:ea typeface="+mn-ea"/>
                <a:cs typeface="+mn-cs"/>
              </a:rPr>
              <a:t>Helps set realistic goals</a:t>
            </a:r>
          </a:p>
          <a:p>
            <a:pPr marL="171450" marR="0" lvl="0" indent="-171450" algn="l" defTabSz="685800" eaLnBrk="1" fontAlgn="auto" latinLnBrk="0" hangingPunct="1">
              <a:lnSpc>
                <a:spcPct val="90000"/>
              </a:lnSpc>
              <a:spcBef>
                <a:spcPts val="750"/>
              </a:spcBef>
              <a:spcAft>
                <a:spcPts val="0"/>
              </a:spcAft>
              <a:buClrTx/>
              <a:buSzTx/>
              <a:buFont typeface="Arial"/>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  Shares knowledge and own experience</a:t>
            </a:r>
          </a:p>
          <a:p>
            <a:pPr marL="171450" marR="0" lvl="0" indent="-171450" algn="l" defTabSz="685800" eaLnBrk="1" fontAlgn="auto" latinLnBrk="0" hangingPunct="1">
              <a:lnSpc>
                <a:spcPct val="90000"/>
              </a:lnSpc>
              <a:spcBef>
                <a:spcPts val="750"/>
              </a:spcBef>
              <a:spcAft>
                <a:spcPts val="0"/>
              </a:spcAft>
              <a:buClrTx/>
              <a:buSzTx/>
              <a:buFont typeface="Arial"/>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  Ask questions and offers guidance and support </a:t>
            </a:r>
          </a:p>
          <a:p>
            <a:pPr marL="171450" marR="0" lvl="0" indent="-171450" algn="l" defTabSz="685800" eaLnBrk="1" fontAlgn="auto" latinLnBrk="0" hangingPunct="1">
              <a:lnSpc>
                <a:spcPct val="90000"/>
              </a:lnSpc>
              <a:spcBef>
                <a:spcPts val="750"/>
              </a:spcBef>
              <a:spcAft>
                <a:spcPts val="0"/>
              </a:spcAft>
              <a:buClrTx/>
              <a:buSzTx/>
              <a:buFont typeface="Arial"/>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  Gives honest and constructive feedback</a:t>
            </a:r>
          </a:p>
          <a:p>
            <a:pPr marL="171450" marR="0" lvl="0" indent="-171450" algn="l" defTabSz="685800" eaLnBrk="1" fontAlgn="auto" latinLnBrk="0" hangingPunct="1">
              <a:lnSpc>
                <a:spcPct val="90000"/>
              </a:lnSpc>
              <a:spcBef>
                <a:spcPts val="750"/>
              </a:spcBef>
              <a:spcAft>
                <a:spcPts val="0"/>
              </a:spcAft>
              <a:buClrTx/>
              <a:buSzTx/>
              <a:buFont typeface="Arial"/>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  Challenges and encourages to facilitate growth</a:t>
            </a:r>
          </a:p>
          <a:p>
            <a:pPr marL="171450" marR="0" lvl="0" indent="-171450" algn="l" defTabSz="685800" eaLnBrk="1" fontAlgn="auto" latinLnBrk="0" hangingPunct="1">
              <a:lnSpc>
                <a:spcPct val="90000"/>
              </a:lnSpc>
              <a:spcBef>
                <a:spcPts val="750"/>
              </a:spcBef>
              <a:spcAft>
                <a:spcPts val="0"/>
              </a:spcAft>
              <a:buClrTx/>
              <a:buSzTx/>
              <a:buFont typeface="Arial"/>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  Suggests networking opportunities and acts as a sounding board for ideas</a:t>
            </a:r>
          </a:p>
          <a:p>
            <a:pPr marL="171450" marR="0" lvl="0" indent="-171450" algn="l" defTabSz="685800" eaLnBrk="1" fontAlgn="auto" latinLnBrk="0" hangingPunct="1">
              <a:lnSpc>
                <a:spcPct val="90000"/>
              </a:lnSpc>
              <a:spcBef>
                <a:spcPts val="750"/>
              </a:spcBef>
              <a:spcAft>
                <a:spcPts val="0"/>
              </a:spcAft>
              <a:buClrTx/>
              <a:buSzTx/>
              <a:buFont typeface="Arial"/>
              <a:buNone/>
              <a:tabLst/>
              <a:defRPr/>
            </a:pPr>
            <a:endParaRPr kumimoji="0" lang="en-US" sz="2800" b="0" i="0" u="none" strike="noStrike" kern="0" cap="none" spc="0" normalizeH="0" baseline="0" noProof="0" dirty="0">
              <a:ln>
                <a:noFill/>
              </a:ln>
              <a:solidFill>
                <a:schemeClr val="tx1"/>
              </a:solidFill>
              <a:effectLst/>
              <a:uLnTx/>
              <a:uFillTx/>
              <a:latin typeface="+mn-lt"/>
              <a:ea typeface="+mn-ea"/>
              <a:cs typeface="+mn-cs"/>
            </a:endParaRPr>
          </a:p>
        </p:txBody>
      </p:sp>
      <p:pic>
        <p:nvPicPr>
          <p:cNvPr id="12" name="Picture 41" descr="decor 1 jaune"/>
          <p:cNvPicPr>
            <a:picLocks noChangeAspect="1" noChangeArrowheads="1"/>
          </p:cNvPicPr>
          <p:nvPr/>
        </p:nvPicPr>
        <p:blipFill>
          <a:blip r:embed="rId3" cstate="print"/>
          <a:stretch/>
        </p:blipFill>
        <p:spPr bwMode="auto">
          <a:xfrm rot="1785372">
            <a:off x="1100139" y="6112840"/>
            <a:ext cx="762000" cy="595313"/>
          </a:xfrm>
          <a:prstGeom prst="rect">
            <a:avLst/>
          </a:prstGeom>
          <a:noFill/>
          <a:ln w="9525">
            <a:noFill/>
            <a:miter lim="800000"/>
            <a:headEnd/>
            <a:tailEnd/>
          </a:ln>
        </p:spPr>
      </p:pic>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Content Placeholder 2"/>
          <p:cNvSpPr>
            <a:spLocks noGrp="1"/>
          </p:cNvSpPr>
          <p:nvPr>
            <p:ph idx="1"/>
          </p:nvPr>
        </p:nvSpPr>
        <p:spPr bwMode="auto">
          <a:xfrm>
            <a:off x="971600" y="1916832"/>
            <a:ext cx="8172400" cy="4941167"/>
          </a:xfrm>
        </p:spPr>
        <p:txBody>
          <a:bodyPr>
            <a:normAutofit/>
          </a:bodyPr>
          <a:lstStyle/>
          <a:p>
            <a:pPr>
              <a:buFont typeface="Arial" pitchFamily="34" charset="0"/>
              <a:buChar char="•"/>
              <a:defRPr/>
            </a:pPr>
            <a:r>
              <a:rPr lang="en-US" sz="2800" dirty="0" smtClean="0"/>
              <a:t>Listen </a:t>
            </a:r>
            <a:r>
              <a:rPr lang="en-US" sz="2800" dirty="0" smtClean="0"/>
              <a:t>actively - try to understand mentees perspective, and ask open-ended questions to clarify their thoughts and feelings;</a:t>
            </a:r>
            <a:endParaRPr lang="en-US" sz="2800" dirty="0"/>
          </a:p>
          <a:p>
            <a:pPr>
              <a:defRPr/>
            </a:pPr>
            <a:r>
              <a:rPr lang="en-US" sz="2800" dirty="0" smtClean="0"/>
              <a:t>Provide feedback - when providing feedback, be specific, timely, and well structured. Also, make sure to frame your feedback in a positive manner and offer suggestions for improvement;</a:t>
            </a:r>
          </a:p>
          <a:p>
            <a:pPr>
              <a:defRPr/>
            </a:pPr>
            <a:r>
              <a:rPr lang="en-US" sz="2800" dirty="0" smtClean="0"/>
              <a:t>Respect personal and professional boundaries and avoid topics that may be uncomfortable or inappropriate;</a:t>
            </a:r>
            <a:endParaRPr lang="en-US" sz="2800" dirty="0"/>
          </a:p>
          <a:p>
            <a:pPr marL="0" indent="0" algn="ctr">
              <a:spcBef>
                <a:spcPts val="600"/>
              </a:spcBef>
              <a:spcAft>
                <a:spcPts val="600"/>
              </a:spcAft>
              <a:buNone/>
              <a:defRPr/>
            </a:pPr>
            <a:endParaRPr lang="en-US" sz="2800" b="1" dirty="0">
              <a:ea typeface="Calibri"/>
              <a:cs typeface="Calibri"/>
            </a:endParaRPr>
          </a:p>
          <a:p>
            <a:pPr marL="0" indent="0" algn="just">
              <a:spcBef>
                <a:spcPts val="600"/>
              </a:spcBef>
              <a:spcAft>
                <a:spcPts val="600"/>
              </a:spcAft>
              <a:buNone/>
              <a:defRPr/>
            </a:pPr>
            <a:endParaRPr lang="en-US" sz="2800" dirty="0">
              <a:ea typeface="Calibri"/>
              <a:cs typeface="Calibri"/>
            </a:endParaRPr>
          </a:p>
          <a:p>
            <a:pPr>
              <a:defRPr/>
            </a:pPr>
            <a:endParaRPr lang="en-GB" sz="2800" dirty="0"/>
          </a:p>
        </p:txBody>
      </p:sp>
      <p:grpSp>
        <p:nvGrpSpPr>
          <p:cNvPr id="2" name="Group 8"/>
          <p:cNvGrpSpPr/>
          <p:nvPr/>
        </p:nvGrpSpPr>
        <p:grpSpPr bwMode="auto">
          <a:xfrm>
            <a:off x="0" y="533400"/>
            <a:ext cx="9144000" cy="1066800"/>
            <a:chOff x="0" y="533400"/>
            <a:chExt cx="9144000" cy="1066800"/>
          </a:xfrm>
        </p:grpSpPr>
        <p:grpSp>
          <p:nvGrpSpPr>
            <p:cNvPr id="4" name="Group 4"/>
            <p:cNvGrpSpPr/>
            <p:nvPr/>
          </p:nvGrpSpPr>
          <p:grpSpPr bwMode="auto">
            <a:xfrm>
              <a:off x="0" y="533400"/>
              <a:ext cx="9144000" cy="1066800"/>
              <a:chOff x="0" y="533400"/>
              <a:chExt cx="9144000" cy="1066800"/>
            </a:xfrm>
          </p:grpSpPr>
          <p:sp>
            <p:nvSpPr>
              <p:cNvPr id="8" name="Rectangle 7"/>
              <p:cNvSpPr/>
              <p:nvPr/>
            </p:nvSpPr>
            <p:spPr bwMode="auto">
              <a:xfrm>
                <a:off x="988368" y="533400"/>
                <a:ext cx="8155632" cy="1066800"/>
              </a:xfrm>
              <a:prstGeom prst="rect">
                <a:avLst/>
              </a:prstGeom>
              <a:solidFill>
                <a:srgbClr val="006B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a:lnSpc>
                    <a:spcPct val="100000"/>
                  </a:lnSpc>
                  <a:spcBef>
                    <a:spcPts val="0"/>
                  </a:spcBef>
                  <a:spcAft>
                    <a:spcPts val="0"/>
                  </a:spcAft>
                  <a:buClrTx/>
                  <a:buSzTx/>
                  <a:buFontTx/>
                  <a:buNone/>
                  <a:defRPr/>
                </a:pPr>
                <a:endParaRPr lang="en-US" sz="1800" b="0" i="0" u="none" strike="noStrike" cap="none">
                  <a:ln>
                    <a:noFill/>
                  </a:ln>
                  <a:solidFill>
                    <a:schemeClr val="tx1"/>
                  </a:solidFill>
                  <a:latin typeface="Arial"/>
                </a:endParaRPr>
              </a:p>
            </p:txBody>
          </p:sp>
          <p:sp>
            <p:nvSpPr>
              <p:cNvPr id="7" name="Rectangle 6"/>
              <p:cNvSpPr/>
              <p:nvPr/>
            </p:nvSpPr>
            <p:spPr bwMode="auto">
              <a:xfrm>
                <a:off x="0" y="533400"/>
                <a:ext cx="683568" cy="1066800"/>
              </a:xfrm>
              <a:prstGeom prst="rect">
                <a:avLst/>
              </a:prstGeom>
              <a:solidFill>
                <a:srgbClr val="006B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a:lnSpc>
                    <a:spcPct val="100000"/>
                  </a:lnSpc>
                  <a:spcBef>
                    <a:spcPts val="0"/>
                  </a:spcBef>
                  <a:spcAft>
                    <a:spcPts val="0"/>
                  </a:spcAft>
                  <a:buClrTx/>
                  <a:buSzTx/>
                  <a:buFontTx/>
                  <a:buNone/>
                  <a:defRPr/>
                </a:pPr>
                <a:endParaRPr lang="en-US" sz="1800" b="0" i="0" u="none" strike="noStrike" cap="none">
                  <a:ln>
                    <a:noFill/>
                  </a:ln>
                  <a:solidFill>
                    <a:schemeClr val="tx1"/>
                  </a:solidFill>
                  <a:latin typeface="Arial"/>
                </a:endParaRPr>
              </a:p>
            </p:txBody>
          </p:sp>
        </p:grpSp>
        <p:pic>
          <p:nvPicPr>
            <p:cNvPr id="6" name="Picture 5"/>
            <p:cNvPicPr>
              <a:picLocks noChangeAspect="1"/>
            </p:cNvPicPr>
            <p:nvPr/>
          </p:nvPicPr>
          <p:blipFill>
            <a:blip r:embed="rId2" cstate="print"/>
            <a:stretch/>
          </p:blipFill>
          <p:spPr bwMode="auto">
            <a:xfrm>
              <a:off x="7380312" y="764704"/>
              <a:ext cx="1112452" cy="835496"/>
            </a:xfrm>
            <a:prstGeom prst="rect">
              <a:avLst/>
            </a:prstGeom>
          </p:spPr>
        </p:pic>
      </p:grpSp>
      <p:sp>
        <p:nvSpPr>
          <p:cNvPr id="10" name="Rectangle 9"/>
          <p:cNvSpPr/>
          <p:nvPr/>
        </p:nvSpPr>
        <p:spPr bwMode="auto">
          <a:xfrm>
            <a:off x="971600" y="836712"/>
            <a:ext cx="5941050" cy="523220"/>
          </a:xfrm>
          <a:prstGeom prst="rect">
            <a:avLst/>
          </a:prstGeom>
        </p:spPr>
        <p:txBody>
          <a:bodyPr wrap="none">
            <a:spAutoFit/>
          </a:bodyPr>
          <a:lstStyle/>
          <a:p>
            <a:pPr>
              <a:defRPr/>
            </a:pPr>
            <a:r>
              <a:rPr lang="en-US" sz="2800" b="1" dirty="0" smtClean="0">
                <a:solidFill>
                  <a:srgbClr val="FFFFFF"/>
                </a:solidFill>
                <a:latin typeface="Arial"/>
                <a:cs typeface="Arial"/>
              </a:rPr>
              <a:t>Effective communication </a:t>
            </a:r>
            <a:r>
              <a:rPr lang="en-US" sz="2800" b="1" dirty="0" smtClean="0">
                <a:solidFill>
                  <a:srgbClr val="FFFFFF"/>
                </a:solidFill>
                <a:latin typeface="Arial"/>
                <a:cs typeface="Arial"/>
              </a:rPr>
              <a:t>strategy</a:t>
            </a:r>
            <a:endParaRPr lang="bg-BG" sz="2800" b="0" i="0" u="none" strike="noStrike" cap="none" spc="0" dirty="0">
              <a:ln>
                <a:noFill/>
              </a:ln>
              <a:solidFill>
                <a:sysClr val="windowText" lastClr="000000"/>
              </a:solidFill>
            </a:endParaRPr>
          </a:p>
        </p:txBody>
      </p:sp>
      <p:pic>
        <p:nvPicPr>
          <p:cNvPr id="12" name="Picture 41" descr="decor 1 jaune"/>
          <p:cNvPicPr>
            <a:picLocks noChangeAspect="1" noChangeArrowheads="1"/>
          </p:cNvPicPr>
          <p:nvPr/>
        </p:nvPicPr>
        <p:blipFill>
          <a:blip r:embed="rId3" cstate="print"/>
          <a:stretch/>
        </p:blipFill>
        <p:spPr bwMode="auto">
          <a:xfrm rot="1785372">
            <a:off x="6181662" y="6112840"/>
            <a:ext cx="762000" cy="595313"/>
          </a:xfrm>
          <a:prstGeom prst="rect">
            <a:avLst/>
          </a:prstGeom>
          <a:noFill/>
          <a:ln w="9525">
            <a:noFill/>
            <a:miter lim="800000"/>
            <a:headEnd/>
            <a:tailEnd/>
          </a:ln>
        </p:spPr>
      </p:pic>
      <p:sp>
        <p:nvSpPr>
          <p:cNvPr id="13" name="Content Placeholder 1"/>
          <p:cNvSpPr txBox="1">
            <a:spLocks/>
          </p:cNvSpPr>
          <p:nvPr/>
        </p:nvSpPr>
        <p:spPr bwMode="auto">
          <a:xfrm>
            <a:off x="628650" y="1825625"/>
            <a:ext cx="7886700" cy="4351338"/>
          </a:xfrm>
          <a:prstGeom prst="rect">
            <a:avLst/>
          </a:prstGeom>
        </p:spPr>
        <p:txBody>
          <a:bodyPr vert="horz" lIns="91440" tIns="45720" rIns="91440" bIns="45720" rtlCol="0">
            <a:normAutofit/>
          </a:bodyPr>
          <a:lstStyle/>
          <a:p>
            <a:pPr marL="171450" marR="0" lvl="0" indent="-171450" algn="l" defTabSz="685800" eaLnBrk="1" fontAlgn="auto" latinLnBrk="0" hangingPunct="1">
              <a:lnSpc>
                <a:spcPct val="90000"/>
              </a:lnSpc>
              <a:spcBef>
                <a:spcPts val="750"/>
              </a:spcBef>
              <a:spcAft>
                <a:spcPts val="0"/>
              </a:spcAft>
              <a:buClrTx/>
              <a:buSzTx/>
              <a:buFont typeface="Arial"/>
              <a:buNone/>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171450" marR="0" lvl="0" indent="-171450" algn="l" defTabSz="685800" eaLnBrk="1" fontAlgn="auto" latinLnBrk="0" hangingPunct="1">
              <a:lnSpc>
                <a:spcPct val="90000"/>
              </a:lnSpc>
              <a:spcBef>
                <a:spcPts val="750"/>
              </a:spcBef>
              <a:spcAft>
                <a:spcPts val="0"/>
              </a:spcAft>
              <a:buClrTx/>
              <a:buSzTx/>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  </a:t>
            </a:r>
            <a:endParaRPr kumimoji="0" lang="en-US" sz="28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Arial"/>
        <a:cs typeface="Arial"/>
      </a:majorFont>
      <a:minorFont>
        <a:latin typeface="Verdana"/>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prstGeom prst="rect">
          <a:avLst/>
        </a:prstGeom>
        <a:solidFill>
          <a:srgbClr val="133176"/>
        </a:solidFill>
        <a:ln>
          <a:solidFill>
            <a:srgbClr val="133176"/>
          </a:solidFill>
        </a:ln>
      </a:spPr>
      <a:body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a:lstStyle/>
    </a:lnDef>
    <a:txDef>
      <a:spPr bwMode="auto">
        <a:prstGeom prst="rect">
          <a:avLst/>
        </a:prstGeom>
        <a:noFill/>
      </a:spPr>
      <a:body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1_EURAXESS Master">
  <a:themeElements>
    <a:clrScheme name="EURAXESS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URAXESS Master">
      <a:majorFont>
        <a:latin typeface="Arial"/>
        <a:ea typeface="ＭＳ Ｐゴシック"/>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a:lstStyle/>
    </a:lnDef>
  </a:objectDefaults>
  <a:extraClrSchemeLst>
    <a:extraClrScheme>
      <a:clrScheme name="EURAXESS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URAXESS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URAXESS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URAXESS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URAXESS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URAXESS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URAXESS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URAXESS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URAXESS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URAXESS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URAXESS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URAXESS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1265</TotalTime>
  <Words>494</Words>
  <Application>Microsoft Office PowerPoint</Application>
  <DocSecurity>0</DocSecurity>
  <PresentationFormat>On-screen Show (4:3)</PresentationFormat>
  <Paragraphs>133</Paragraphs>
  <Slides>17</Slides>
  <Notes>3</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Default Design</vt:lpstr>
      <vt:lpstr>Office Theme</vt:lpstr>
      <vt:lpstr>1_EURAXESS Master</vt:lpstr>
      <vt:lpstr>Mentoring Programme  “Shape the future of a Researcher Coming to Europe”</vt:lpstr>
      <vt:lpstr>Slide 2</vt:lpstr>
      <vt:lpstr>Slide 3</vt:lpstr>
      <vt:lpstr>Slide 4</vt:lpstr>
      <vt:lpstr>EURAXESS Mentoring program  Linked In group</vt:lpstr>
      <vt:lpstr>Slide 6</vt:lpstr>
      <vt:lpstr>Slide 7</vt:lpstr>
      <vt:lpstr>Slide 8</vt:lpstr>
      <vt:lpstr>Slide 9</vt:lpstr>
      <vt:lpstr>Slide 10</vt:lpstr>
      <vt:lpstr>       MENTORING  PATH       </vt:lpstr>
      <vt:lpstr>Slide 12</vt:lpstr>
      <vt:lpstr>Slide 13</vt:lpstr>
      <vt:lpstr>       MENTORING:       </vt:lpstr>
      <vt:lpstr>Promote among your colleagues – we need more MENTORS! https://mentoring.euraxess.bg/user/register </vt:lpstr>
      <vt:lpstr>Slide 16</vt:lpstr>
      <vt:lpstr>Slide 17</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Mentoring Programme  “Shape the future of a Researcher Coming to Europe”</dc:title>
  <dc:creator>Albena Antonova</dc:creator>
  <cp:lastModifiedBy>Денислав Мечинов</cp:lastModifiedBy>
  <cp:revision>107</cp:revision>
  <dcterms:created xsi:type="dcterms:W3CDTF">2021-09-07T17:46:03Z</dcterms:created>
  <dcterms:modified xsi:type="dcterms:W3CDTF">2023-07-27T07:21:23Z</dcterms:modified>
  <dc:identifier/>
  <dc:language/>
  <cp:version/>
</cp:coreProperties>
</file>